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55.xml" ContentType="application/vnd.openxmlformats-officedocument.theme+xml"/>
  <Override PartName="/ppt/theme/theme28.xml" ContentType="application/vnd.openxmlformats-officedocument.theme+xml"/>
  <Override PartName="/ppt/theme/theme56.xml" ContentType="application/vnd.openxmlformats-officedocument.theme+xml"/>
  <Override PartName="/ppt/theme/theme29.xml" ContentType="application/vnd.openxmlformats-officedocument.theme+xml"/>
  <Override PartName="/ppt/theme/theme17.xml" ContentType="application/vnd.openxmlformats-officedocument.theme+xml"/>
  <Override PartName="/ppt/theme/theme92.xml" ContentType="application/vnd.openxmlformats-officedocument.theme+xml"/>
  <Override PartName="/ppt/theme/theme13.xml" ContentType="application/vnd.openxmlformats-officedocument.theme+xml"/>
  <Override PartName="/ppt/theme/theme18.xml" ContentType="application/vnd.openxmlformats-officedocument.theme+xml"/>
  <Override PartName="/ppt/theme/theme93.xml" ContentType="application/vnd.openxmlformats-officedocument.theme+xml"/>
  <Override PartName="/ppt/theme/theme14.xml" ContentType="application/vnd.openxmlformats-officedocument.theme+xml"/>
  <Override PartName="/ppt/theme/theme19.xml" ContentType="application/vnd.openxmlformats-officedocument.theme+xml"/>
  <Override PartName="/ppt/theme/theme94.xml" ContentType="application/vnd.openxmlformats-officedocument.theme+xml"/>
  <Override PartName="/ppt/theme/theme10.xml" ContentType="application/vnd.openxmlformats-officedocument.theme+xml"/>
  <Override PartName="/ppt/theme/theme69.xml" ContentType="application/vnd.openxmlformats-officedocument.theme+xml"/>
  <Override PartName="/ppt/theme/theme3.xml" ContentType="application/vnd.openxmlformats-officedocument.theme+xml"/>
  <Override PartName="/ppt/theme/theme57.xml" ContentType="application/vnd.openxmlformats-officedocument.theme+xml"/>
  <Override PartName="/ppt/theme/theme15.xml" ContentType="application/vnd.openxmlformats-officedocument.theme+xml"/>
  <Override PartName="/ppt/theme/theme90.xml" ContentType="application/vnd.openxmlformats-officedocument.theme+xml"/>
  <Override PartName="/ppt/theme/theme11.xml" ContentType="application/vnd.openxmlformats-officedocument.theme+xml"/>
  <Override PartName="/ppt/theme/theme4.xml" ContentType="application/vnd.openxmlformats-officedocument.theme+xml"/>
  <Override PartName="/ppt/theme/theme58.xml" ContentType="application/vnd.openxmlformats-officedocument.theme+xml"/>
  <Override PartName="/ppt/theme/theme16.xml" ContentType="application/vnd.openxmlformats-officedocument.theme+xml"/>
  <Override PartName="/ppt/theme/theme91.xml" ContentType="application/vnd.openxmlformats-officedocument.theme+xml"/>
  <Override PartName="/ppt/theme/theme12.xml" ContentType="application/vnd.openxmlformats-officedocument.theme+xml"/>
  <Override PartName="/ppt/theme/theme20.xml" ContentType="application/vnd.openxmlformats-officedocument.theme+xml"/>
  <Override PartName="/ppt/theme/theme7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59.xml" ContentType="application/vnd.openxmlformats-officedocument.theme+xml"/>
  <Override PartName="/ppt/theme/theme5.xml" ContentType="application/vnd.openxmlformats-officedocument.theme+xml"/>
  <Override PartName="/ppt/theme/theme30.xml" ContentType="application/vnd.openxmlformats-officedocument.theme+xml"/>
  <Override PartName="/ppt/theme/theme89.xml" ContentType="application/vnd.openxmlformats-officedocument.theme+xml"/>
  <Override PartName="/ppt/theme/theme2.xml" ContentType="application/vnd.openxmlformats-officedocument.theme+xml"/>
  <Override PartName="/ppt/theme/theme31.xml" ContentType="application/vnd.openxmlformats-officedocument.theme+xml"/>
  <Override PartName="/ppt/theme/theme6.xml" ContentType="application/vnd.openxmlformats-officedocument.theme+xml"/>
  <Override PartName="/ppt/theme/theme32.xml" ContentType="application/vnd.openxmlformats-officedocument.theme+xml"/>
  <Override PartName="/ppt/theme/theme7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4.xml" ContentType="application/vnd.openxmlformats-officedocument.theme+xml"/>
  <Override PartName="/ppt/theme/theme9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8.xml" ContentType="application/vnd.openxmlformats-officedocument.theme+xml"/>
  <Override PartName="/ppt/theme/theme77.xml" ContentType="application/vnd.openxmlformats-officedocument.theme+xml"/>
  <Override PartName="/ppt/theme/theme80.xml" ContentType="application/vnd.openxmlformats-officedocument.theme+xml"/>
  <Override PartName="/ppt/theme/theme81.xml" ContentType="application/vnd.openxmlformats-officedocument.theme+xml"/>
  <Override PartName="/ppt/theme/theme82.xml" ContentType="application/vnd.openxmlformats-officedocument.theme+xml"/>
  <Override PartName="/ppt/theme/theme83.xml" ContentType="application/vnd.openxmlformats-officedocument.theme+xml"/>
  <Override PartName="/ppt/theme/theme84.xml" ContentType="application/vnd.openxmlformats-officedocument.theme+xml"/>
  <Override PartName="/ppt/theme/theme85.xml" ContentType="application/vnd.openxmlformats-officedocument.theme+xml"/>
  <Override PartName="/ppt/theme/theme86.xml" ContentType="application/vnd.openxmlformats-officedocument.theme+xml"/>
  <Override PartName="/ppt/theme/theme87.xml" ContentType="application/vnd.openxmlformats-officedocument.theme+xml"/>
  <Override PartName="/ppt/theme/theme95.xml" ContentType="application/vnd.openxmlformats-officedocument.theme+xml"/>
  <Override PartName="/ppt/theme/theme96.xml" ContentType="application/vnd.openxmlformats-officedocument.theme+xml"/>
  <Override PartName="/ppt/theme/theme97.xml" ContentType="application/vnd.openxmlformats-officedocument.theme+xml"/>
  <Override PartName="/ppt/theme/theme98.xml" ContentType="application/vnd.openxmlformats-officedocument.theme+xml"/>
  <Override PartName="/ppt/theme/theme40.xml" ContentType="application/vnd.openxmlformats-officedocument.theme+xml"/>
  <Override PartName="/ppt/theme/theme99.xml" ContentType="application/vnd.openxmlformats-officedocument.theme+xml"/>
  <Override PartName="/ppt/theme/theme78.xml" ContentType="application/vnd.openxmlformats-officedocument.theme+xml"/>
  <Override PartName="/ppt/theme/theme27.xml" ContentType="application/vnd.openxmlformats-officedocument.theme+xml"/>
  <Override PartName="/ppt/theme/theme100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88.xml" ContentType="application/vnd.openxmlformats-officedocument.theme+xml"/>
  <Override PartName="/ppt/theme/theme1.xml" ContentType="application/vnd.openxmlformats-officedocument.theme+xml"/>
  <Override PartName="/ppt/theme/theme103.xml" ContentType="application/vnd.openxmlformats-officedocument.theme+xml"/>
  <Override PartName="/ppt/theme/theme104.xml" ContentType="application/vnd.openxmlformats-officedocument.theme+xml"/>
  <Override PartName="/ppt/theme/theme105.xml" ContentType="application/vnd.openxmlformats-officedocument.theme+xml"/>
  <Override PartName="/ppt/theme/theme106.xml" ContentType="application/vnd.openxmlformats-officedocument.theme+xml"/>
  <Override PartName="/ppt/theme/theme65.xml" ContentType="application/vnd.openxmlformats-officedocument.theme+xml"/>
  <Override PartName="/ppt/theme/theme50.xml" ContentType="application/vnd.openxmlformats-officedocument.theme+xml"/>
  <Override PartName="/ppt/theme/theme107.xml" ContentType="application/vnd.openxmlformats-officedocument.theme+xml"/>
  <Override PartName="/ppt/theme/theme37.xml" ContentType="application/vnd.openxmlformats-officedocument.theme+xml"/>
  <Override PartName="/ppt/theme/theme110.xml" ContentType="application/vnd.openxmlformats-officedocument.theme+xml"/>
  <Override PartName="/ppt/theme/theme38.xml" ContentType="application/vnd.openxmlformats-officedocument.theme+xml"/>
  <Override PartName="/ppt/theme/theme111.xml" ContentType="application/vnd.openxmlformats-officedocument.theme+xml"/>
  <Override PartName="/ppt/theme/theme70.xml" ContentType="application/vnd.openxmlformats-officedocument.theme+xml"/>
  <Override PartName="/ppt/theme/theme39.xml" ContentType="application/vnd.openxmlformats-officedocument.theme+xml"/>
  <Override PartName="/ppt/theme/theme112.xml" ContentType="application/vnd.openxmlformats-officedocument.theme+xml"/>
  <Override PartName="/ppt/theme/theme71.xml" ContentType="application/vnd.openxmlformats-officedocument.theme+xml"/>
  <Override PartName="/ppt/theme/theme113.xml" ContentType="application/vnd.openxmlformats-officedocument.theme+xml"/>
  <Override PartName="/ppt/theme/theme66.xml" ContentType="application/vnd.openxmlformats-officedocument.theme+xml"/>
  <Override PartName="/ppt/theme/theme51.xml" ContentType="application/vnd.openxmlformats-officedocument.theme+xml"/>
  <Override PartName="/ppt/theme/theme108.xml" ContentType="application/vnd.openxmlformats-officedocument.theme+xml"/>
  <Override PartName="/ppt/theme/theme72.xml" ContentType="application/vnd.openxmlformats-officedocument.theme+xml"/>
  <Override PartName="/ppt/theme/theme114.xml" ContentType="application/vnd.openxmlformats-officedocument.theme+xml"/>
  <Override PartName="/ppt/theme/theme67.xml" ContentType="application/vnd.openxmlformats-officedocument.theme+xml"/>
  <Override PartName="/ppt/theme/theme52.xml" ContentType="application/vnd.openxmlformats-officedocument.theme+xml"/>
  <Override PartName="/ppt/theme/theme109.xml" ContentType="application/vnd.openxmlformats-officedocument.theme+xml"/>
  <Override PartName="/ppt/theme/theme73.xml" ContentType="application/vnd.openxmlformats-officedocument.theme+xml"/>
  <Override PartName="/ppt/theme/theme115.xml" ContentType="application/vnd.openxmlformats-officedocument.theme+xml"/>
  <Override PartName="/ppt/theme/theme74.xml" ContentType="application/vnd.openxmlformats-officedocument.theme+xml"/>
  <Override PartName="/ppt/theme/theme116.xml" ContentType="application/vnd.openxmlformats-officedocument.theme+xml"/>
  <Override PartName="/ppt/theme/theme75.xml" ContentType="application/vnd.openxmlformats-officedocument.theme+xml"/>
  <Override PartName="/ppt/theme/theme60.xml" ContentType="application/vnd.openxmlformats-officedocument.theme+xml"/>
  <Override PartName="/ppt/theme/theme117.xml" ContentType="application/vnd.openxmlformats-officedocument.theme+xml"/>
  <Override PartName="/ppt/theme/theme76.xml" ContentType="application/vnd.openxmlformats-officedocument.theme+xml"/>
  <Override PartName="/ppt/theme/theme61.xml" ContentType="application/vnd.openxmlformats-officedocument.theme+xml"/>
  <Override PartName="/ppt/theme/theme118.xml" ContentType="application/vnd.openxmlformats-officedocument.theme+xml"/>
  <Override PartName="/ppt/slideMasters/_rels/slideMaster11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9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7.xml.rels" ContentType="application/vnd.openxmlformats-package.relationships+xml"/>
  <Override PartName="/ppt/slideMasters/slideMaster37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99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media/image1.png" ContentType="image/png"/>
  <Override PartName="/ppt/media/image4.png" ContentType="image/png"/>
  <Override PartName="/ppt/media/image12.png" ContentType="image/png"/>
  <Override PartName="/ppt/media/image5.png" ContentType="image/png"/>
  <Override PartName="/ppt/media/image13.png" ContentType="image/png"/>
  <Override PartName="/ppt/media/image6.png" ContentType="image/png"/>
  <Override PartName="/ppt/media/image14.png" ContentType="image/png"/>
  <Override PartName="/ppt/media/image11.png" ContentType="image/png"/>
  <Override PartName="/ppt/media/image3.png" ContentType="image/png"/>
  <Override PartName="/ppt/media/image7.jpeg" ContentType="image/jpeg"/>
  <Override PartName="/ppt/media/image15.png" ContentType="image/png"/>
  <Override PartName="/ppt/media/image22.png" ContentType="image/png"/>
  <Override PartName="/ppt/media/image18.png" ContentType="image/png"/>
  <Override PartName="/ppt/media/image19.png" ContentType="image/png"/>
  <Override PartName="/ppt/media/image8.png" ContentType="image/png"/>
  <Override PartName="/ppt/media/image20.png" ContentType="image/png"/>
  <Override PartName="/ppt/media/image9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16.png" ContentType="image/png"/>
  <Override PartName="/ppt/media/image27.png" ContentType="image/png"/>
  <Override PartName="/ppt/media/image17.png" ContentType="image/png"/>
  <Override PartName="/ppt/media/image28.png" ContentType="image/png"/>
  <Override PartName="/ppt/media/image10.png" ContentType="image/png"/>
  <Override PartName="/ppt/media/image2.png" ContentType="image/png"/>
  <Override PartName="/ppt/media/image29.png" ContentType="image/png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_rels/slideLayout12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slideLayout1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notesSlides/_rels/notesSlide2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  <p:sldMasterId id="2147483804" r:id="rId80"/>
    <p:sldMasterId id="2147483806" r:id="rId81"/>
    <p:sldMasterId id="2147483808" r:id="rId82"/>
    <p:sldMasterId id="2147483810" r:id="rId83"/>
    <p:sldMasterId id="2147483812" r:id="rId84"/>
    <p:sldMasterId id="2147483814" r:id="rId85"/>
    <p:sldMasterId id="2147483816" r:id="rId86"/>
    <p:sldMasterId id="2147483818" r:id="rId87"/>
    <p:sldMasterId id="2147483820" r:id="rId88"/>
    <p:sldMasterId id="2147483822" r:id="rId89"/>
    <p:sldMasterId id="2147483824" r:id="rId90"/>
    <p:sldMasterId id="2147483826" r:id="rId91"/>
    <p:sldMasterId id="2147483828" r:id="rId92"/>
    <p:sldMasterId id="2147483830" r:id="rId93"/>
    <p:sldMasterId id="2147483832" r:id="rId94"/>
    <p:sldMasterId id="2147483834" r:id="rId95"/>
    <p:sldMasterId id="2147483836" r:id="rId96"/>
    <p:sldMasterId id="2147483838" r:id="rId97"/>
    <p:sldMasterId id="2147483840" r:id="rId98"/>
    <p:sldMasterId id="2147483842" r:id="rId99"/>
    <p:sldMasterId id="2147483844" r:id="rId100"/>
    <p:sldMasterId id="2147483846" r:id="rId101"/>
    <p:sldMasterId id="2147483848" r:id="rId102"/>
    <p:sldMasterId id="2147483850" r:id="rId103"/>
    <p:sldMasterId id="2147483860" r:id="rId104"/>
    <p:sldMasterId id="2147483862" r:id="rId105"/>
    <p:sldMasterId id="2147483864" r:id="rId106"/>
    <p:sldMasterId id="2147483866" r:id="rId107"/>
    <p:sldMasterId id="2147483868" r:id="rId108"/>
    <p:sldMasterId id="2147483870" r:id="rId109"/>
    <p:sldMasterId id="2147483872" r:id="rId110"/>
    <p:sldMasterId id="2147483874" r:id="rId111"/>
    <p:sldMasterId id="2147483876" r:id="rId112"/>
    <p:sldMasterId id="2147483878" r:id="rId113"/>
    <p:sldMasterId id="2147483880" r:id="rId114"/>
    <p:sldMasterId id="2147483882" r:id="rId115"/>
    <p:sldMasterId id="2147483884" r:id="rId116"/>
    <p:sldMasterId id="2147483886" r:id="rId117"/>
    <p:sldMasterId id="2147483888" r:id="rId118"/>
  </p:sldMasterIdLst>
  <p:notesMasterIdLst>
    <p:notesMasterId r:id="rId119"/>
  </p:notesMasterIdLst>
  <p:sldIdLst>
    <p:sldId id="256" r:id="rId120"/>
    <p:sldId id="257" r:id="rId121"/>
    <p:sldId id="258" r:id="rId122"/>
    <p:sldId id="259" r:id="rId123"/>
    <p:sldId id="260" r:id="rId124"/>
    <p:sldId id="261" r:id="rId125"/>
    <p:sldId id="262" r:id="rId126"/>
    <p:sldId id="263" r:id="rId127"/>
    <p:sldId id="264" r:id="rId128"/>
    <p:sldId id="265" r:id="rId129"/>
    <p:sldId id="266" r:id="rId130"/>
    <p:sldId id="267" r:id="rId131"/>
    <p:sldId id="268" r:id="rId132"/>
    <p:sldId id="269" r:id="rId133"/>
    <p:sldId id="270" r:id="rId134"/>
    <p:sldId id="271" r:id="rId135"/>
    <p:sldId id="272" r:id="rId136"/>
    <p:sldId id="273" r:id="rId137"/>
    <p:sldId id="274" r:id="rId138"/>
    <p:sldId id="275" r:id="rId139"/>
    <p:sldId id="276" r:id="rId140"/>
  </p:sldIdLst>
  <p:sldSz cx="19799300" cy="11160125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notesMaster" Target="notesMasters/notesMaster1.xml"/><Relationship Id="rId120" Type="http://schemas.openxmlformats.org/officeDocument/2006/relationships/slide" Target="slides/slide1.xml"/><Relationship Id="rId121" Type="http://schemas.openxmlformats.org/officeDocument/2006/relationships/slide" Target="slides/slide2.xml"/><Relationship Id="rId122" Type="http://schemas.openxmlformats.org/officeDocument/2006/relationships/slide" Target="slides/slide3.xml"/><Relationship Id="rId123" Type="http://schemas.openxmlformats.org/officeDocument/2006/relationships/slide" Target="slides/slide4.xml"/><Relationship Id="rId124" Type="http://schemas.openxmlformats.org/officeDocument/2006/relationships/slide" Target="slides/slide5.xml"/><Relationship Id="rId125" Type="http://schemas.openxmlformats.org/officeDocument/2006/relationships/slide" Target="slides/slide6.xml"/><Relationship Id="rId126" Type="http://schemas.openxmlformats.org/officeDocument/2006/relationships/slide" Target="slides/slide7.xml"/><Relationship Id="rId127" Type="http://schemas.openxmlformats.org/officeDocument/2006/relationships/slide" Target="slides/slide8.xml"/><Relationship Id="rId128" Type="http://schemas.openxmlformats.org/officeDocument/2006/relationships/slide" Target="slides/slide9.xml"/><Relationship Id="rId129" Type="http://schemas.openxmlformats.org/officeDocument/2006/relationships/slide" Target="slides/slide10.xml"/><Relationship Id="rId130" Type="http://schemas.openxmlformats.org/officeDocument/2006/relationships/slide" Target="slides/slide11.xml"/><Relationship Id="rId131" Type="http://schemas.openxmlformats.org/officeDocument/2006/relationships/slide" Target="slides/slide12.xml"/><Relationship Id="rId132" Type="http://schemas.openxmlformats.org/officeDocument/2006/relationships/slide" Target="slides/slide13.xml"/><Relationship Id="rId133" Type="http://schemas.openxmlformats.org/officeDocument/2006/relationships/slide" Target="slides/slide14.xml"/><Relationship Id="rId134" Type="http://schemas.openxmlformats.org/officeDocument/2006/relationships/slide" Target="slides/slide15.xml"/><Relationship Id="rId135" Type="http://schemas.openxmlformats.org/officeDocument/2006/relationships/slide" Target="slides/slide16.xml"/><Relationship Id="rId136" Type="http://schemas.openxmlformats.org/officeDocument/2006/relationships/slide" Target="slides/slide17.xml"/><Relationship Id="rId137" Type="http://schemas.openxmlformats.org/officeDocument/2006/relationships/slide" Target="slides/slide18.xml"/><Relationship Id="rId138" Type="http://schemas.openxmlformats.org/officeDocument/2006/relationships/slide" Target="slides/slide19.xml"/><Relationship Id="rId139" Type="http://schemas.openxmlformats.org/officeDocument/2006/relationships/slide" Target="slides/slide20.xml"/><Relationship Id="rId140" Type="http://schemas.openxmlformats.org/officeDocument/2006/relationships/slide" Target="slides/slide21.xml"/><Relationship Id="rId1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dt" idx="7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4" name="PlaceHolder 5"/>
          <p:cNvSpPr>
            <a:spLocks noGrp="1"/>
          </p:cNvSpPr>
          <p:nvPr>
            <p:ph type="ftr" idx="7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5" name="PlaceHolder 6"/>
          <p:cNvSpPr>
            <a:spLocks noGrp="1"/>
          </p:cNvSpPr>
          <p:nvPr>
            <p:ph type="sldNum" idx="7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D2BC611-66BD-4807-B176-49EBC833287A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№1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Титульный слайд с фоном фирменного цвета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(из трех примеров выберите подходящий под вашу презентацию)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необходимо поставить лого суббренда обратитесь к </a:t>
            </a:r>
            <a:r>
              <a:rPr b="0" lang="ru-RU" sz="138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k.yashkina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 и блоками+иконка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нужна другая иконка см библиотеку иконок сл 8-10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560" cy="3428280"/>
          </a:xfrm>
          <a:prstGeom prst="rect">
            <a:avLst/>
          </a:prstGeom>
          <a:ln w="0">
            <a:noFill/>
          </a:ln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Слайд закрывающий презентацию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 и блоками+иконка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нужна другая иконка см библиотеку иконок сл 8-10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 и блоками+иконка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нужна другая иконка см библиотеку иконок сл 8-10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 и блоками+иконка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нужна другая иконка см библиотеку иконок сл 8-10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387360" y="685800"/>
            <a:ext cx="6082920" cy="3428640"/>
          </a:xfrm>
          <a:prstGeom prst="rect">
            <a:avLst/>
          </a:prstGeom>
          <a:ln w="0">
            <a:noFill/>
          </a:ln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Пример внутреннего слайда с текстом и блоками+иконка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380" strike="noStrike" u="none">
                <a:solidFill>
                  <a:schemeClr val="dk1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Если нужна другая иконка см библиотеку иконок сл 8-10</a:t>
            </a:r>
            <a:endParaRPr b="0" lang="ru-RU" sz="13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0"/>
          </p:nvPr>
        </p:nvSpPr>
        <p:spPr/>
        <p:txBody>
          <a:bodyPr/>
          <a:p>
            <a:fld id="{1DE4C51C-6263-42BC-B0A6-57F259D45BFD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CA862AC5-C38C-46C3-994D-8A724C97FCA1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7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4_ТС заголовок в 1 строку c картинко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2"/>
          </p:nvPr>
        </p:nvSpPr>
        <p:spPr/>
        <p:txBody>
          <a:bodyPr/>
          <a:p>
            <a:fld id="{FDCE4A5B-940A-4C3A-B450-32312C026AE8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5_ТС заголовок в 1 строку c картинко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3"/>
          </p:nvPr>
        </p:nvSpPr>
        <p:spPr/>
        <p:txBody>
          <a:bodyPr/>
          <a:p>
            <a:fld id="{053D8D87-7353-4620-AEEF-32907BE542DC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7_ТС заголовок в 1 строку c картинкой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0D4CA452-6255-4E56-81E9-1BCDEBCCA02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1781892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277112-1B1C-4604-8CB9-FBFB3BC0091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8964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10120320" y="5992200"/>
            <a:ext cx="8695440" cy="30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35C2CA-98B9-44D7-90A4-A64E1504266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7E342F-463D-4798-86E1-4222BB39C47F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024C589-F6EF-404C-92E7-04914EB337A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481536-FF19-42BC-9942-AAA7EBFC41B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F9626F-E25F-46EB-9395-FCDA21C3E7DB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03390A0-CDEE-45E0-94AD-2851CFE91F1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8EC458-9911-41AB-A262-F951611C2A5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BF379D-268F-486C-B257-F405EB37D38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B60821-D1FE-4CFA-AADE-4266C71DDD2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1241844-7F5F-43E7-AD71-56122ADBBDE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073F0F-C9BE-44F6-8891-81EED7671EAE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317109C-3201-4811-8A0D-04F8C07A8DB6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1C11CDD-ECA7-4E71-9517-F1E7449406F7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5F3CC77-7198-4953-831A-0E6B2C14D0AA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C158E7B-9472-46FC-9F61-F5CB67E4BC0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9CAF411-8E7C-462B-BD7C-9EB7AD2A2398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AFA1A25-EF23-4799-8674-8890F6DC798B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6EADEB1-47C2-4C7C-903F-E2EEB8B464F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2EF41B4-3E23-4E3F-9A59-4E14848C776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281F13F-4999-49D9-95B3-0134AB1A369A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1A6B432-60CD-4B2A-AE27-3C64A82A52CC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246C240-0EF9-4166-BE2D-22E1AC6FDD05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4F0A32A-3DC5-4769-8238-1BFECC29E8B5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35D26259-174B-4E27-8F4D-59EB13452812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EC400A7-C751-4EEF-BAC5-13468520BEF6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2BED608-D3DE-4CE7-A79F-17B6CD46C01A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6E9FFE57-DA80-45E8-B656-F270D67A925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1FCE6D7-00DC-4EE7-BC00-FE3E50DD5A35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BE20E0A-03FB-4C4C-98B4-5E0CFEBC29C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CC888B90-020E-4B8B-9731-432B4295359D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9E1B5756-70C3-4AA8-BEE9-02D78967CE4F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6E6BDEC-3ADE-4244-BC4C-F8CFC7B40B56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75E054DA-EA05-400E-AE6D-951CE930D57C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F0400DA-C102-46B9-BE98-5F98F76DF4EF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F46BD073-69B5-4EE3-A3F0-F8941684D9E5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50E834E4-D379-4511-9E2F-3A63B0FD1663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5283A01-2F82-4D28-9F35-488BD4F032C5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42C55508-3559-4BDA-9987-47F4CC7CD73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05456CF9-6982-419A-A619-098E88AF3C5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0120320" y="2611440"/>
            <a:ext cx="869544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9A3A6793-8867-45E3-A16B-A5A9818B93E8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6BD8F997-F3A1-4624-B102-EE0A8836B1DF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75D59F2A-4520-462C-9980-1556F16933C5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418C5BC4-2343-4F61-AD67-06064C462A43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2FC4A064-1C49-4015-AF1C-BAB737C59197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8E204FB3-018A-4C50-B617-0AA2F49FC7A9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EB227CB2-57E5-426D-9084-30EE0A152414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1A890AD4-7C82-4207-B58F-409E8B5F52AA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C245E6CC-588E-4EE5-97FA-52C5AB76EA44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15E5CFA0-BF6A-43D0-9B94-10F260AC572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4981AD68-5AB9-4065-8875-69F80A030D6E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2"/>
          </p:nvPr>
        </p:nvSpPr>
        <p:spPr/>
        <p:txBody>
          <a:bodyPr/>
          <a:p>
            <a:fld id="{B6044275-9903-47D3-AA4C-8F21EC527C22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75EC9F7F-076D-4930-9995-57EFA348E1E6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100654FE-56B0-46D1-95DF-C7070148E61C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5"/>
          </p:nvPr>
        </p:nvSpPr>
        <p:spPr/>
        <p:txBody>
          <a:bodyPr/>
          <a:p>
            <a:fld id="{E734FB89-DB72-463E-A798-654A481237BE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F452AE58-E718-4B15-9114-B27A7034E88F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142B55BB-DAE6-4721-B796-5BD765F0B23D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DEF1B450-AB20-47D3-A991-BBD7978E2C35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0C22EA29-8D58-4034-A4A4-71C147EED5E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E4D40DBA-923F-46BA-B7D6-C3D8EC29A8D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1"/>
          </p:nvPr>
        </p:nvSpPr>
        <p:spPr/>
        <p:txBody>
          <a:bodyPr/>
          <a:p>
            <a:fld id="{9C6A214C-B3AA-457E-8765-3D033EB09A94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FAD1DCE5-9B73-4202-80B2-80C4F9ACDF58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8631E1C6-1569-4A01-947A-31DCBA79EDC1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4"/>
          </p:nvPr>
        </p:nvSpPr>
        <p:spPr/>
        <p:txBody>
          <a:bodyPr/>
          <a:p>
            <a:fld id="{0789FAE4-42C2-4304-A872-2BE1239CD467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3F76B2FE-9FD5-4D97-9EA3-F9D041A989EC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D01C6419-3989-451D-B77C-5A377F157F73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7"/>
          </p:nvPr>
        </p:nvSpPr>
        <p:spPr/>
        <p:txBody>
          <a:bodyPr/>
          <a:p>
            <a:fld id="{DD78DA45-85D0-4B94-AB1B-A9B27841E4CD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281EC46B-7F6F-4915-A363-C4CE1BD8D5EF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1962EEA8-BFEE-4AB1-BFEE-9D0B9F00CDD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slideLayout" Target="../slideLayouts/slideLayout1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slideLayout" Target="../slideLayouts/slideLayout101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0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1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2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3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4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5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6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8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9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0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21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2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slideLayout" Target="../slideLayouts/slideLayout123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4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25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67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68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0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1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slideLayout" Target="../slideLayouts/slideLayout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slideLayout" Target="../slideLayouts/slideLayout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slideLayout" Target="../slideLayouts/slideLayout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slideLayout" Target="../slideLayouts/slideLayout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slideLayout" Target="../slideLayouts/slideLayout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slideLayout" Target="../slideLayouts/slideLayout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slideLayout" Target="../slideLayouts/slideLayout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slideLayout" Target="../slideLayouts/slideLayout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slideLayout" Target="../slideLayouts/slideLayout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slideLayout" Target="../slideLayouts/slideLayout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slideLayout" Target="../slideLayouts/slideLayout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slideLayout" Target="../slideLayouts/slideLayout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slideLayout" Target="../slideLayouts/slideLayout88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slideLayout" Target="../slideLayouts/slideLayout8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slideLayout" Target="../slideLayouts/slideLayout9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slideLayout" Target="../slideLayouts/slideLayout91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slideLayout" Target="../slideLayouts/slideLayout92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slideLayout" Target="../slideLayouts/slideLayout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slideLayout" Target="../slideLayouts/slideLayout94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slideLayout" Target="../slideLayouts/slideLayout95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slideLayout" Target="../slideLayouts/slideLayout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slideLayout" Target="../slideLayouts/slideLayout97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slideLayout" Target="../slideLayouts/slideLayout98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slideLayout" Target="../slideLayouts/slideLayout9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59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Num" idx="7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AD0243-24AE-4D02-9D92-70437C8E936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7" r:id="rId2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Num" idx="7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B9A2E8-B873-42F9-A742-683AF8D130B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9" r:id="rId2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9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9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1" r:id="rId4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7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3" r:id="rId4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9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70142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130388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4" name="PlaceHolder 5"/>
          <p:cNvSpPr>
            <a:spLocks noGrp="1"/>
          </p:cNvSpPr>
          <p:nvPr>
            <p:ph type="body"/>
          </p:nvPr>
        </p:nvSpPr>
        <p:spPr>
          <a:xfrm>
            <a:off x="9896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5" name="PlaceHolder 6"/>
          <p:cNvSpPr>
            <a:spLocks noGrp="1"/>
          </p:cNvSpPr>
          <p:nvPr>
            <p:ph type="body"/>
          </p:nvPr>
        </p:nvSpPr>
        <p:spPr>
          <a:xfrm>
            <a:off x="70142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6" name="PlaceHolder 7"/>
          <p:cNvSpPr>
            <a:spLocks noGrp="1"/>
          </p:cNvSpPr>
          <p:nvPr>
            <p:ph type="body"/>
          </p:nvPr>
        </p:nvSpPr>
        <p:spPr>
          <a:xfrm>
            <a:off x="130388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5" r:id="rId4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7" r:id="rId4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3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9" r:id="rId4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9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1" r:id="rId4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7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3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69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1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75" r:id="rId4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3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7" r:id="rId4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3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9" r:id="rId4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572;g2e61f0db2ab_0_371" descr=""/>
          <p:cNvPicPr/>
          <p:nvPr/>
        </p:nvPicPr>
        <p:blipFill>
          <a:blip r:embed="rId2"/>
          <a:srcRect l="0" t="0" r="11254" b="18588"/>
          <a:stretch/>
        </p:blipFill>
        <p:spPr>
          <a:xfrm>
            <a:off x="7634160" y="0"/>
            <a:ext cx="12164400" cy="111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3" name="Google Shape;573;g2e61f0db2ab_0_371" descr=""/>
          <p:cNvPicPr/>
          <p:nvPr/>
        </p:nvPicPr>
        <p:blipFill>
          <a:blip r:embed="rId3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1" r:id="rId4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118;p141" descr=""/>
          <p:cNvPicPr/>
          <p:nvPr/>
        </p:nvPicPr>
        <p:blipFill>
          <a:blip r:embed="rId2">
            <a:alphaModFix amt="51000"/>
          </a:blip>
          <a:stretch/>
        </p:blipFill>
        <p:spPr>
          <a:xfrm flipH="1">
            <a:off x="360" y="11520"/>
            <a:ext cx="13600800" cy="1113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3" name="Google Shape;119;p141"/>
          <p:cNvSpPr/>
          <p:nvPr/>
        </p:nvSpPr>
        <p:spPr>
          <a:xfrm flipH="1" rot="10800000">
            <a:off x="10519920" y="360"/>
            <a:ext cx="9287640" cy="10458720"/>
          </a:xfrm>
          <a:custGeom>
            <a:avLst/>
            <a:gdLst>
              <a:gd name="textAreaLeft" fmla="*/ -360 w 9287640"/>
              <a:gd name="textAreaRight" fmla="*/ 9287640 w 9287640"/>
              <a:gd name="textAreaTop" fmla="*/ 0 h 10458720"/>
              <a:gd name="textAreaBottom" fmla="*/ 10459080 h 10458720"/>
            </a:gdLst>
            <a:ahLst/>
            <a:rect l="textAreaLeft" t="textAreaTop" r="textAreaRight" b="textAreaBottom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endParaRPr b="0" lang="ru-RU" sz="179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54" name="PlaceHolder 1"/>
          <p:cNvSpPr>
            <a:spLocks noGrp="1"/>
          </p:cNvSpPr>
          <p:nvPr>
            <p:ph type="sldNum" idx="7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D0D9DE-CEBF-44BA-B018-BD97924766E4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3" r:id="rId3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207;p122"/>
          <p:cNvSpPr/>
          <p:nvPr/>
        </p:nvSpPr>
        <p:spPr>
          <a:xfrm rot="10800000">
            <a:off x="-18000" y="-18360"/>
            <a:ext cx="6665040" cy="11178360"/>
          </a:xfrm>
          <a:custGeom>
            <a:avLst/>
            <a:gdLst>
              <a:gd name="textAreaLeft" fmla="*/ 0 w 6665040"/>
              <a:gd name="textAreaRight" fmla="*/ 6665400 w 6665040"/>
              <a:gd name="textAreaTop" fmla="*/ 0 h 11178360"/>
              <a:gd name="textAreaBottom" fmla="*/ 11178720 h 11178360"/>
            </a:gdLst>
            <a:ahLst/>
            <a:rect l="textAreaLeft" t="textAreaTop" r="textAreaRight" b="textAreaBottom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58" name="PlaceHolder 1"/>
          <p:cNvSpPr>
            <a:spLocks noGrp="1"/>
          </p:cNvSpPr>
          <p:nvPr>
            <p:ph type="sldNum" idx="7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87591A-AB91-4EFD-AB05-6CDE7F36A74E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5" r:id="rId2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662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7" r:id="rId3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261;p140" descr=""/>
          <p:cNvPicPr/>
          <p:nvPr/>
        </p:nvPicPr>
        <p:blipFill>
          <a:blip r:embed="rId2">
            <a:alphaModFix amt="29000"/>
          </a:blip>
          <a:srcRect l="0" t="0" r="9692" b="0"/>
          <a:stretch/>
        </p:blipFill>
        <p:spPr>
          <a:xfrm flipH="1">
            <a:off x="360" y="11520"/>
            <a:ext cx="13826880" cy="1113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6" name="Google Shape;262;p140"/>
          <p:cNvSpPr/>
          <p:nvPr/>
        </p:nvSpPr>
        <p:spPr>
          <a:xfrm flipH="1" rot="10800000">
            <a:off x="10519920" y="10800"/>
            <a:ext cx="9287640" cy="10430280"/>
          </a:xfrm>
          <a:custGeom>
            <a:avLst/>
            <a:gdLst>
              <a:gd name="textAreaLeft" fmla="*/ -360 w 9287640"/>
              <a:gd name="textAreaRight" fmla="*/ 9287640 w 9287640"/>
              <a:gd name="textAreaTop" fmla="*/ 0 h 10430280"/>
              <a:gd name="textAreaBottom" fmla="*/ 10430640 h 10430280"/>
            </a:gdLst>
            <a:ahLst/>
            <a:rect l="textAreaLeft" t="textAreaTop" r="textAreaRight" b="textAreaBottom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endParaRPr b="0" lang="ru-RU" sz="179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67" name="PlaceHolder 1"/>
          <p:cNvSpPr>
            <a:spLocks noGrp="1"/>
          </p:cNvSpPr>
          <p:nvPr>
            <p:ph type="sldNum" idx="7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70F47A-EF0D-4714-BB6A-2479A8D1F6D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79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9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90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4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95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3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04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16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17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70142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130388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9896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70142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130388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26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27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2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33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9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40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5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8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49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53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54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56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57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67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68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62;g2e61f0db2ab_0_257"/>
          <p:cNvSpPr/>
          <p:nvPr/>
        </p:nvSpPr>
        <p:spPr>
          <a:xfrm>
            <a:off x="0" y="-6480"/>
            <a:ext cx="19935000" cy="111661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78" name="Google Shape;63;g2e61f0db2ab_0_257"/>
          <p:cNvSpPr/>
          <p:nvPr/>
        </p:nvSpPr>
        <p:spPr>
          <a:xfrm rot="10800000">
            <a:off x="-540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79" name="Google Shape;65;g2e61f0db2ab_0_257" descr=""/>
          <p:cNvPicPr/>
          <p:nvPr/>
        </p:nvPicPr>
        <p:blipFill>
          <a:blip r:embed="rId2"/>
          <a:stretch/>
        </p:blipFill>
        <p:spPr>
          <a:xfrm>
            <a:off x="208440" y="354960"/>
            <a:ext cx="3912480" cy="153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178185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18;p141" descr=""/>
          <p:cNvPicPr/>
          <p:nvPr/>
        </p:nvPicPr>
        <p:blipFill>
          <a:blip r:embed="rId2">
            <a:alphaModFix amt="51000"/>
          </a:blip>
          <a:stretch/>
        </p:blipFill>
        <p:spPr>
          <a:xfrm flipH="1">
            <a:off x="360" y="11520"/>
            <a:ext cx="13600800" cy="1113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Google Shape;119;p141"/>
          <p:cNvSpPr/>
          <p:nvPr/>
        </p:nvSpPr>
        <p:spPr>
          <a:xfrm flipH="1" rot="10800000">
            <a:off x="10519920" y="360"/>
            <a:ext cx="9287640" cy="10458720"/>
          </a:xfrm>
          <a:custGeom>
            <a:avLst/>
            <a:gdLst>
              <a:gd name="textAreaLeft" fmla="*/ -360 w 9287640"/>
              <a:gd name="textAreaRight" fmla="*/ 9287640 w 9287640"/>
              <a:gd name="textAreaTop" fmla="*/ 0 h 10458720"/>
              <a:gd name="textAreaBottom" fmla="*/ 10459080 h 10458720"/>
            </a:gdLst>
            <a:ahLst/>
            <a:rect l="textAreaLeft" t="textAreaTop" r="textAreaRight" b="textAreaBottom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79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sldNum" idx="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4FE6CE-2383-4C8D-9767-AA5FAC67613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86;p114"/>
          <p:cNvSpPr/>
          <p:nvPr/>
        </p:nvSpPr>
        <p:spPr>
          <a:xfrm>
            <a:off x="0" y="0"/>
            <a:ext cx="19798920" cy="1115964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16007400" y="10027800"/>
            <a:ext cx="309168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12440" y="10031760"/>
            <a:ext cx="3065040" cy="421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712440" y="6298560"/>
            <a:ext cx="11134080" cy="686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12440" y="464292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Google Shape;191;p114" descr=""/>
          <p:cNvPicPr/>
          <p:nvPr/>
        </p:nvPicPr>
        <p:blipFill>
          <a:blip r:embed="rId2"/>
          <a:stretch/>
        </p:blipFill>
        <p:spPr>
          <a:xfrm>
            <a:off x="205920" y="282240"/>
            <a:ext cx="6050160" cy="16696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16007400" y="10027800"/>
            <a:ext cx="309168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12440" y="10031760"/>
            <a:ext cx="3065040" cy="4215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712440" y="6298560"/>
            <a:ext cx="11134080" cy="68616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05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712440" y="464292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0" rIns="91440" tIns="45720" bIns="4572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3" name="Google Shape;197;p115" descr=""/>
          <p:cNvPicPr/>
          <p:nvPr/>
        </p:nvPicPr>
        <p:blipFill>
          <a:blip r:embed="rId2"/>
          <a:stretch/>
        </p:blipFill>
        <p:spPr>
          <a:xfrm>
            <a:off x="199800" y="281520"/>
            <a:ext cx="6066720" cy="16743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9899640" y="0"/>
            <a:ext cx="9898560" cy="10440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5" name="Google Shape;200;p116" descr=""/>
          <p:cNvPicPr/>
          <p:nvPr/>
        </p:nvPicPr>
        <p:blipFill>
          <a:blip r:embed="rId2"/>
          <a:stretch/>
        </p:blipFill>
        <p:spPr>
          <a:xfrm>
            <a:off x="199800" y="281520"/>
            <a:ext cx="6066720" cy="16743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2;p117"/>
          <p:cNvSpPr/>
          <p:nvPr/>
        </p:nvSpPr>
        <p:spPr>
          <a:xfrm>
            <a:off x="0" y="-6480"/>
            <a:ext cx="19935360" cy="111664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07" name="Google Shape;203;p117"/>
          <p:cNvSpPr/>
          <p:nvPr/>
        </p:nvSpPr>
        <p:spPr>
          <a:xfrm rot="10800000">
            <a:off x="-576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5161680" y="4167720"/>
            <a:ext cx="11036880" cy="180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9" name="Google Shape;205;p117" descr=""/>
          <p:cNvPicPr/>
          <p:nvPr/>
        </p:nvPicPr>
        <p:blipFill>
          <a:blip r:embed="rId2"/>
          <a:stretch/>
        </p:blipFill>
        <p:spPr>
          <a:xfrm>
            <a:off x="307800" y="223920"/>
            <a:ext cx="3914640" cy="2325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3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8964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10120320" y="5992200"/>
            <a:ext cx="869508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07;p122"/>
          <p:cNvSpPr/>
          <p:nvPr/>
        </p:nvSpPr>
        <p:spPr>
          <a:xfrm rot="10800000">
            <a:off x="-18000" y="-18360"/>
            <a:ext cx="6665040" cy="11178360"/>
          </a:xfrm>
          <a:custGeom>
            <a:avLst/>
            <a:gdLst>
              <a:gd name="textAreaLeft" fmla="*/ 0 w 6665040"/>
              <a:gd name="textAreaRight" fmla="*/ 6665400 w 6665040"/>
              <a:gd name="textAreaTop" fmla="*/ 0 h 11178360"/>
              <a:gd name="textAreaBottom" fmla="*/ 11178720 h 11178360"/>
            </a:gdLst>
            <a:ahLst/>
            <a:rect l="textAreaLeft" t="textAreaTop" r="textAreaRight" b="textAreaBottom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sldNum" idx="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860162-B072-4CA9-AEA2-83A90015E7B0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0;p124"/>
          <p:cNvSpPr/>
          <p:nvPr/>
        </p:nvSpPr>
        <p:spPr>
          <a:xfrm rot="10800000">
            <a:off x="7161480" y="0"/>
            <a:ext cx="12255120" cy="1044072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80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5" name="Google Shape;211;p124"/>
          <p:cNvSpPr/>
          <p:nvPr/>
        </p:nvSpPr>
        <p:spPr>
          <a:xfrm rot="10800000">
            <a:off x="13308120" y="360"/>
            <a:ext cx="6491160" cy="10440720"/>
          </a:xfrm>
          <a:custGeom>
            <a:avLst/>
            <a:gdLst>
              <a:gd name="textAreaLeft" fmla="*/ 0 w 6491160"/>
              <a:gd name="textAreaRight" fmla="*/ 6491520 w 6491160"/>
              <a:gd name="textAreaTop" fmla="*/ 0 h 10440720"/>
              <a:gd name="textAreaBottom" fmla="*/ 10441080 h 10440720"/>
            </a:gdLst>
            <a:ahLst/>
            <a:rect l="textAreaLeft" t="textAreaTop" r="textAreaRight" b="textAreaBottom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680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sldNum" idx="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C3140F-F519-4D35-97CA-49B826635B7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 idx="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D0DA30-5F02-4B6F-925C-16DF9FDB733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 idx="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5CC488-6D06-40EC-8D9C-7CFC96E2E6B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8;p127"/>
          <p:cNvSpPr/>
          <p:nvPr/>
        </p:nvSpPr>
        <p:spPr>
          <a:xfrm rot="16200000">
            <a:off x="7564320" y="-7559640"/>
            <a:ext cx="4678560" cy="19807560"/>
          </a:xfrm>
          <a:custGeom>
            <a:avLst/>
            <a:gdLst>
              <a:gd name="textAreaLeft" fmla="*/ 0 w 4678560"/>
              <a:gd name="textAreaRight" fmla="*/ 4678920 w 4678560"/>
              <a:gd name="textAreaTop" fmla="*/ 0 h 19807560"/>
              <a:gd name="textAreaBottom" fmla="*/ 19807920 h 19807560"/>
            </a:gdLst>
            <a:ahLst/>
            <a:rect l="textAreaLeft" t="textAreaTop" r="textAreaRight" b="textAreaBottom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sldNum" idx="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04FCD0-D525-405F-9AFA-82D6453D765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2158200" y="6054480"/>
            <a:ext cx="90180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840800" y="6054480"/>
            <a:ext cx="90180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13670640" y="6054480"/>
            <a:ext cx="90180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sldNum" idx="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076554-41C7-46EC-8A45-2D1AACB7417A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979892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9"/>
          <p:cNvSpPr/>
          <p:nvPr/>
        </p:nvSpPr>
        <p:spPr>
          <a:xfrm rot="16200000">
            <a:off x="8130600" y="-8128800"/>
            <a:ext cx="3525120" cy="19791720"/>
          </a:xfrm>
          <a:custGeom>
            <a:avLst/>
            <a:gdLst>
              <a:gd name="textAreaLeft" fmla="*/ 0 w 3525120"/>
              <a:gd name="textAreaRight" fmla="*/ 3525480 w 3525120"/>
              <a:gd name="textAreaTop" fmla="*/ 0 h 19791720"/>
              <a:gd name="textAreaBottom" fmla="*/ 19792080 h 19791720"/>
            </a:gdLst>
            <a:ahLst/>
            <a:rect l="textAreaLeft" t="textAreaTop" r="textAreaRight" b="textAreaBottom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sldNum" idx="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A6F0C5-092C-4856-8294-EDB6A8F5901C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65280" y="62568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64ACF4-683D-42F9-9D0A-573C3891BA6A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2;p131"/>
          <p:cNvSpPr/>
          <p:nvPr/>
        </p:nvSpPr>
        <p:spPr>
          <a:xfrm>
            <a:off x="4724280" y="2788200"/>
            <a:ext cx="3190680" cy="6493320"/>
          </a:xfrm>
          <a:custGeom>
            <a:avLst/>
            <a:gdLst>
              <a:gd name="textAreaLeft" fmla="*/ 0 w 3190680"/>
              <a:gd name="textAreaRight" fmla="*/ 3191040 w 3190680"/>
              <a:gd name="textAreaTop" fmla="*/ 0 h 6493320"/>
              <a:gd name="textAreaBottom" fmla="*/ 6493680 h 6493320"/>
            </a:gdLst>
            <a:ahLst/>
            <a:rect l="textAreaLeft" t="textAreaTop" r="textAreaRight" b="textAreaBottom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1" name="Google Shape;233;p131"/>
          <p:cNvSpPr/>
          <p:nvPr/>
        </p:nvSpPr>
        <p:spPr>
          <a:xfrm>
            <a:off x="11971080" y="2788200"/>
            <a:ext cx="3190680" cy="6493320"/>
          </a:xfrm>
          <a:custGeom>
            <a:avLst/>
            <a:gdLst>
              <a:gd name="textAreaLeft" fmla="*/ 0 w 3190680"/>
              <a:gd name="textAreaRight" fmla="*/ 3191040 w 3190680"/>
              <a:gd name="textAreaTop" fmla="*/ 0 h 6493320"/>
              <a:gd name="textAreaBottom" fmla="*/ 6493680 h 6493320"/>
            </a:gdLst>
            <a:ahLst/>
            <a:rect l="textAreaLeft" t="textAreaTop" r="textAreaRight" b="textAreaBottom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2" name="Google Shape;234;p131"/>
          <p:cNvSpPr/>
          <p:nvPr/>
        </p:nvSpPr>
        <p:spPr>
          <a:xfrm>
            <a:off x="15532560" y="2788200"/>
            <a:ext cx="3190680" cy="6493320"/>
          </a:xfrm>
          <a:custGeom>
            <a:avLst/>
            <a:gdLst>
              <a:gd name="textAreaLeft" fmla="*/ 0 w 3190680"/>
              <a:gd name="textAreaRight" fmla="*/ 3191040 w 3190680"/>
              <a:gd name="textAreaTop" fmla="*/ 0 h 6493320"/>
              <a:gd name="textAreaBottom" fmla="*/ 6493680 h 6493320"/>
            </a:gdLst>
            <a:ahLst/>
            <a:rect l="textAreaLeft" t="textAreaTop" r="textAreaRight" b="textAreaBottom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3" name="Google Shape;235;p131"/>
          <p:cNvSpPr/>
          <p:nvPr/>
        </p:nvSpPr>
        <p:spPr>
          <a:xfrm>
            <a:off x="1038960" y="2788200"/>
            <a:ext cx="3190680" cy="6493320"/>
          </a:xfrm>
          <a:custGeom>
            <a:avLst/>
            <a:gdLst>
              <a:gd name="textAreaLeft" fmla="*/ 0 w 3190680"/>
              <a:gd name="textAreaRight" fmla="*/ 3191040 w 3190680"/>
              <a:gd name="textAreaTop" fmla="*/ 0 h 6493320"/>
              <a:gd name="textAreaBottom" fmla="*/ 6493680 h 6493320"/>
            </a:gdLst>
            <a:ahLst/>
            <a:rect l="textAreaLeft" t="textAreaTop" r="textAreaRight" b="textAreaBottom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4" name="Google Shape;236;p131"/>
          <p:cNvSpPr/>
          <p:nvPr/>
        </p:nvSpPr>
        <p:spPr>
          <a:xfrm>
            <a:off x="8285760" y="2788200"/>
            <a:ext cx="3190680" cy="6493320"/>
          </a:xfrm>
          <a:custGeom>
            <a:avLst/>
            <a:gdLst>
              <a:gd name="textAreaLeft" fmla="*/ 0 w 3190680"/>
              <a:gd name="textAreaRight" fmla="*/ 3191040 w 3190680"/>
              <a:gd name="textAreaTop" fmla="*/ 0 h 6493320"/>
              <a:gd name="textAreaBottom" fmla="*/ 6493680 h 6493320"/>
            </a:gdLst>
            <a:ahLst/>
            <a:rect l="textAreaLeft" t="textAreaTop" r="textAreaRight" b="textAreaBottom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sldNum" idx="1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B33583-BE1D-47B2-AE44-A92026BB6A09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5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0142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3038840" y="261144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896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body"/>
          </p:nvPr>
        </p:nvSpPr>
        <p:spPr>
          <a:xfrm>
            <a:off x="70142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7"/>
          <p:cNvSpPr>
            <a:spLocks noGrp="1"/>
          </p:cNvSpPr>
          <p:nvPr>
            <p:ph type="body"/>
          </p:nvPr>
        </p:nvSpPr>
        <p:spPr>
          <a:xfrm>
            <a:off x="13038840" y="5992200"/>
            <a:ext cx="5736960" cy="30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Num" idx="1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FA1B50-37F7-41AF-8262-EFE462C6376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41;p133"/>
          <p:cNvSpPr/>
          <p:nvPr/>
        </p:nvSpPr>
        <p:spPr>
          <a:xfrm rot="16200000">
            <a:off x="7009920" y="-7022880"/>
            <a:ext cx="5786280" cy="19806120"/>
          </a:xfrm>
          <a:custGeom>
            <a:avLst/>
            <a:gdLst>
              <a:gd name="textAreaLeft" fmla="*/ 0 w 5786280"/>
              <a:gd name="textAreaRight" fmla="*/ 5786640 w 5786280"/>
              <a:gd name="textAreaTop" fmla="*/ 0 h 19806120"/>
              <a:gd name="textAreaBottom" fmla="*/ 19806480 h 19806120"/>
            </a:gdLst>
            <a:ahLst/>
            <a:rect l="textAreaLeft" t="textAreaTop" r="textAreaRight" b="textAreaBottom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sldNum" idx="1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0E69C8-6E1A-472E-8A56-FBE21BC1A0B3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 idx="1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047B0A-531C-4C88-9317-F76BE68E154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Num" idx="1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AAD999-7F87-4660-BC4E-2D1038151F1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8;p136"/>
          <p:cNvSpPr/>
          <p:nvPr/>
        </p:nvSpPr>
        <p:spPr>
          <a:xfrm flipH="1" rot="10800000">
            <a:off x="360" y="360"/>
            <a:ext cx="19786320" cy="6042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2" name="Google Shape;249;p136"/>
          <p:cNvSpPr/>
          <p:nvPr/>
        </p:nvSpPr>
        <p:spPr>
          <a:xfrm flipH="1" rot="10800000">
            <a:off x="7002360" y="-2160"/>
            <a:ext cx="5795280" cy="7145640"/>
          </a:xfrm>
          <a:custGeom>
            <a:avLst/>
            <a:gdLst>
              <a:gd name="textAreaLeft" fmla="*/ 360 w 5795280"/>
              <a:gd name="textAreaRight" fmla="*/ 5796000 w 5795280"/>
              <a:gd name="textAreaTop" fmla="*/ 0 h 7145640"/>
              <a:gd name="textAreaBottom" fmla="*/ 7146000 h 7145640"/>
            </a:gdLst>
            <a:ahLst/>
            <a:rect l="textAreaLeft" t="textAreaTop" r="textAreaRight" b="textAreaBottom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sldNum" idx="1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C72549-AA5B-4F73-A60A-7EC4926AD5C0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11563920" y="5400"/>
            <a:ext cx="8234280" cy="104349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Num" idx="1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2A0AA6-D58E-4174-A1DA-D93DC7F1DE0D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13646160" y="5400"/>
            <a:ext cx="4539240" cy="104349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1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0EBF47-A0BE-4C37-869A-A27779DF40AF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Num" idx="1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4D4320-4365-48C6-8D13-2E799CEC41F2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0" y="-7200"/>
            <a:ext cx="9179280" cy="10447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ldNum" idx="1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BF8672-1654-4364-84F4-D9FCC9A6349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61;p140" descr=""/>
          <p:cNvPicPr/>
          <p:nvPr/>
        </p:nvPicPr>
        <p:blipFill>
          <a:blip r:embed="rId2">
            <a:alphaModFix amt="29000"/>
          </a:blip>
          <a:srcRect l="0" t="0" r="9692" b="0"/>
          <a:stretch/>
        </p:blipFill>
        <p:spPr>
          <a:xfrm flipH="1">
            <a:off x="360" y="11520"/>
            <a:ext cx="13826880" cy="1113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Google Shape;262;p140"/>
          <p:cNvSpPr/>
          <p:nvPr/>
        </p:nvSpPr>
        <p:spPr>
          <a:xfrm flipH="1" rot="10800000">
            <a:off x="10519920" y="10800"/>
            <a:ext cx="9287640" cy="10430280"/>
          </a:xfrm>
          <a:custGeom>
            <a:avLst/>
            <a:gdLst>
              <a:gd name="textAreaLeft" fmla="*/ -360 w 9287640"/>
              <a:gd name="textAreaRight" fmla="*/ 9287640 w 9287640"/>
              <a:gd name="textAreaTop" fmla="*/ 0 h 10430280"/>
              <a:gd name="textAreaBottom" fmla="*/ 10430640 h 10430280"/>
            </a:gdLst>
            <a:ahLst/>
            <a:rect l="textAreaLeft" t="textAreaTop" r="textAreaRight" b="textAreaBottom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79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sldNum" idx="2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0A25B7-4BD9-4DE7-AEF4-B811A1240AF6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920" cy="647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34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65;p142"/>
          <p:cNvSpPr/>
          <p:nvPr/>
        </p:nvSpPr>
        <p:spPr>
          <a:xfrm flipH="1" rot="10800000">
            <a:off x="10510920" y="360"/>
            <a:ext cx="928800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9158040" y="1013040"/>
            <a:ext cx="2698920" cy="2689560"/>
          </a:xfrm>
          <a:prstGeom prst="rect">
            <a:avLst/>
          </a:prstGeom>
          <a:noFill/>
          <a:ln w="9360">
            <a:solidFill>
              <a:schemeClr val="dk1"/>
            </a:solidFill>
            <a:prstDash val="dash"/>
            <a:round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9158040" y="4238280"/>
            <a:ext cx="2698920" cy="2689560"/>
          </a:xfrm>
          <a:prstGeom prst="rect">
            <a:avLst/>
          </a:prstGeom>
          <a:noFill/>
          <a:ln w="9360">
            <a:solidFill>
              <a:schemeClr val="dk1"/>
            </a:solidFill>
            <a:prstDash val="dash"/>
            <a:round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9158040" y="7528680"/>
            <a:ext cx="2698920" cy="2689560"/>
          </a:xfrm>
          <a:prstGeom prst="rect">
            <a:avLst/>
          </a:prstGeom>
          <a:noFill/>
          <a:ln w="9360">
            <a:solidFill>
              <a:schemeClr val="dk1"/>
            </a:solidFill>
            <a:prstDash val="dash"/>
            <a:round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sldNum" idx="2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641C52-DCE8-4F04-87E7-3117ED868B8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7034040" y="104292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034040" y="582228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11087280" y="54684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11087280" y="532620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15140520" y="104832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body"/>
          </p:nvPr>
        </p:nvSpPr>
        <p:spPr>
          <a:xfrm>
            <a:off x="15140520" y="5827680"/>
            <a:ext cx="3495240" cy="4492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sldNum" idx="2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A0D796-0A15-4E56-BE94-CADAE67A5D5F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2227320" y="496080"/>
            <a:ext cx="4825800" cy="48355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486560" y="496080"/>
            <a:ext cx="4825800" cy="48355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12745800" y="496080"/>
            <a:ext cx="4825800" cy="48355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2227320" y="5738400"/>
            <a:ext cx="10085040" cy="48355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12745800" y="5738400"/>
            <a:ext cx="4825800" cy="48355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sldNum" idx="2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2D4346-8574-4BD5-A366-A163345EFB65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8771040" y="1860120"/>
            <a:ext cx="4732200" cy="5083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3434760" y="1860120"/>
            <a:ext cx="4732200" cy="5083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14106960" y="1860120"/>
            <a:ext cx="4732200" cy="50835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sldNum" idx="2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51B4C2-B668-4554-BEE1-04BC4DC1320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063120" cy="557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0" y="5580000"/>
            <a:ext cx="6063120" cy="557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3031920" y="2790000"/>
            <a:ext cx="6063120" cy="5579640"/>
          </a:xfrm>
          <a:prstGeom prst="rect">
            <a:avLst/>
          </a:prstGeom>
          <a:solidFill>
            <a:schemeClr val="accent4"/>
          </a:solidFill>
          <a:ln w="0">
            <a:noFill/>
          </a:ln>
          <a:effectLst>
            <a:outerShdw dist="787320" dir="5400000" blurRad="1244520" rotWithShape="0">
              <a:srgbClr val="002060">
                <a:alpha val="1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sldNum" idx="2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B35B4A-6DA3-41C6-BD64-C9EAD8B5817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4944600" cy="111596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944960" y="0"/>
            <a:ext cx="4954320" cy="55587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944960" y="5580000"/>
            <a:ext cx="4944600" cy="557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9909720" y="-10440"/>
            <a:ext cx="4924800" cy="55692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14854320" y="5590440"/>
            <a:ext cx="4944600" cy="55692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sldNum" idx="2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146E97-FA1D-4ADC-AB94-AD521545A682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0" y="-22680"/>
            <a:ext cx="6592680" cy="5602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0" y="5580000"/>
            <a:ext cx="6592680" cy="5602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612840" y="5580000"/>
            <a:ext cx="6592680" cy="5602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13239720" y="-22680"/>
            <a:ext cx="6592680" cy="5602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13239720" y="5580000"/>
            <a:ext cx="6592680" cy="5602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sldNum" idx="2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DBCAD2-CF0A-4726-8729-DC523FB3B0C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14854320" y="0"/>
            <a:ext cx="4944600" cy="111596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9899640" y="0"/>
            <a:ext cx="494460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954680" y="0"/>
            <a:ext cx="4944600" cy="111596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0" y="0"/>
            <a:ext cx="494460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sldNum" idx="2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176C8A-F0E7-4E9F-AA90-A4DBA40F6EB9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164;p123"/>
          <p:cNvSpPr/>
          <p:nvPr/>
        </p:nvSpPr>
        <p:spPr>
          <a:xfrm>
            <a:off x="8643240" y="1860840"/>
            <a:ext cx="186840" cy="1872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02" name="Google Shape;165;p123"/>
          <p:cNvSpPr/>
          <p:nvPr/>
        </p:nvSpPr>
        <p:spPr>
          <a:xfrm>
            <a:off x="8670600" y="5933160"/>
            <a:ext cx="503280" cy="504360"/>
          </a:xfrm>
          <a:custGeom>
            <a:avLst/>
            <a:gdLst>
              <a:gd name="textAreaLeft" fmla="*/ 0 w 503280"/>
              <a:gd name="textAreaRight" fmla="*/ 503640 w 503280"/>
              <a:gd name="textAreaTop" fmla="*/ 0 h 504360"/>
              <a:gd name="textAreaBottom" fmla="*/ 504720 h 504360"/>
            </a:gdLst>
            <a:ahLst/>
            <a:rect l="textAreaLeft" t="textAreaTop" r="textAreaRight" b="textAreaBottom"/>
            <a:pathLst>
              <a:path w="21600" h="2160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noFill/>
          <a:ln w="302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03" name="PlaceHolder 1"/>
          <p:cNvSpPr>
            <a:spLocks noGrp="1"/>
          </p:cNvSpPr>
          <p:nvPr>
            <p:ph type="body"/>
          </p:nvPr>
        </p:nvSpPr>
        <p:spPr>
          <a:xfrm>
            <a:off x="8275320" y="1608120"/>
            <a:ext cx="1354320" cy="13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8275320" y="3587400"/>
            <a:ext cx="1354320" cy="13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8275320" y="5639760"/>
            <a:ext cx="1354320" cy="13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8275320" y="7669440"/>
            <a:ext cx="1354320" cy="134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Google Shape;170;p123"/>
          <p:cNvSpPr/>
          <p:nvPr/>
        </p:nvSpPr>
        <p:spPr>
          <a:xfrm rot="10800000">
            <a:off x="-18000" y="-18000"/>
            <a:ext cx="6665040" cy="11159640"/>
          </a:xfrm>
          <a:custGeom>
            <a:avLst/>
            <a:gdLst>
              <a:gd name="textAreaLeft" fmla="*/ 0 w 6665040"/>
              <a:gd name="textAreaRight" fmla="*/ 6665400 w 6665040"/>
              <a:gd name="textAreaTop" fmla="*/ 0 h 11159640"/>
              <a:gd name="textAreaBottom" fmla="*/ 11160000 h 11159640"/>
            </a:gdLst>
            <a:ahLst/>
            <a:rect l="textAreaLeft" t="textAreaTop" r="textAreaRight" b="textAreaBottom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sldNum" idx="2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90AB5A-86B7-403B-B570-06C3B721C8F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3" r:id="rId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14950800" y="-415404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107320" y="-340992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185760" y="700596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07320" y="514620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10029240" y="-229392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10029240" y="626220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14950800" y="440208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8"/>
          <p:cNvSpPr>
            <a:spLocks noGrp="1"/>
          </p:cNvSpPr>
          <p:nvPr>
            <p:ph type="body"/>
          </p:nvPr>
        </p:nvSpPr>
        <p:spPr>
          <a:xfrm>
            <a:off x="185760" y="-1550160"/>
            <a:ext cx="4662360" cy="8307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9"/>
          <p:cNvSpPr>
            <a:spLocks noGrp="1"/>
          </p:cNvSpPr>
          <p:nvPr>
            <p:ph type="sldNum" idx="3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91A0F2-62EE-4F08-8F2A-7CDF090CFEBC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39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1781856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76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6432840" y="0"/>
            <a:ext cx="685764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ldNum" idx="3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5D3E3E-C876-4B08-9541-B70E276678FD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0" y="-7200"/>
            <a:ext cx="7924680" cy="104479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3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EA81D5-789B-41A0-9FEA-768F5ACE6B23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979892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ldNum" idx="3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9AED90-4CB3-4C28-8BA3-37358F02913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Num" idx="3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F865EF-8261-4459-99A9-82C0C4710B64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Num" idx="3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60CA43-96FA-4E77-947F-182DC450292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Num" idx="3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C01B11-A5B6-4921-A40E-271AC99E1BE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7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7628760" y="3056400"/>
            <a:ext cx="5357520" cy="53686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ldNum" idx="3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773D7D-1D4C-4376-9CC4-21AEB99C9F5F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44;p158"/>
          <p:cNvCxnSpPr/>
          <p:nvPr/>
        </p:nvCxnSpPr>
        <p:spPr>
          <a:xfrm flipV="1">
            <a:off x="11329560" y="2135520"/>
            <a:ext cx="8480880" cy="9036720"/>
          </a:xfrm>
          <a:prstGeom prst="straightConnector1">
            <a:avLst/>
          </a:prstGeom>
          <a:ln w="19050">
            <a:solidFill>
              <a:srgbClr val="1a1919"/>
            </a:solidFill>
            <a:prstDash val="dash"/>
            <a:round/>
          </a:ln>
        </p:spPr>
      </p:cxnSp>
      <p:sp>
        <p:nvSpPr>
          <p:cNvPr id="331" name="Google Shape;345;p158"/>
          <p:cNvSpPr/>
          <p:nvPr/>
        </p:nvSpPr>
        <p:spPr>
          <a:xfrm>
            <a:off x="12691080" y="9410400"/>
            <a:ext cx="371160" cy="371880"/>
          </a:xfrm>
          <a:custGeom>
            <a:avLst/>
            <a:gdLst>
              <a:gd name="textAreaLeft" fmla="*/ 0 w 371160"/>
              <a:gd name="textAreaRight" fmla="*/ 371520 w 371160"/>
              <a:gd name="textAreaTop" fmla="*/ 0 h 371880"/>
              <a:gd name="textAreaBottom" fmla="*/ 372240 h 371880"/>
            </a:gdLst>
            <a:ahLst/>
            <a:rect l="textAreaLeft" t="textAreaTop" r="textAreaRight" b="textAreaBottom"/>
            <a:pathLst>
              <a:path w="21600" h="2160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2" name="Google Shape;346;p158"/>
          <p:cNvSpPr/>
          <p:nvPr/>
        </p:nvSpPr>
        <p:spPr>
          <a:xfrm>
            <a:off x="15080400" y="6792480"/>
            <a:ext cx="371160" cy="371880"/>
          </a:xfrm>
          <a:custGeom>
            <a:avLst/>
            <a:gdLst>
              <a:gd name="textAreaLeft" fmla="*/ 0 w 371160"/>
              <a:gd name="textAreaRight" fmla="*/ 371520 w 371160"/>
              <a:gd name="textAreaTop" fmla="*/ 0 h 371880"/>
              <a:gd name="textAreaBottom" fmla="*/ 372240 h 371880"/>
            </a:gdLst>
            <a:ahLst/>
            <a:rect l="textAreaLeft" t="textAreaTop" r="textAreaRight" b="textAreaBottom"/>
            <a:pathLst>
              <a:path w="21600" h="2160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3" name="Google Shape;347;p158"/>
          <p:cNvSpPr/>
          <p:nvPr/>
        </p:nvSpPr>
        <p:spPr>
          <a:xfrm>
            <a:off x="17544600" y="4174560"/>
            <a:ext cx="371160" cy="371880"/>
          </a:xfrm>
          <a:custGeom>
            <a:avLst/>
            <a:gdLst>
              <a:gd name="textAreaLeft" fmla="*/ 0 w 371160"/>
              <a:gd name="textAreaRight" fmla="*/ 371520 w 371160"/>
              <a:gd name="textAreaTop" fmla="*/ 0 h 371880"/>
              <a:gd name="textAreaBottom" fmla="*/ 372240 h 371880"/>
            </a:gdLst>
            <a:ahLst/>
            <a:rect l="textAreaLeft" t="textAreaTop" r="textAreaRight" b="textAreaBottom"/>
            <a:pathLst>
              <a:path w="21600" h="2160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9c9c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sldNum" idx="3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F0B946-CEB1-4299-A515-81B5B72524D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1295280" y="5849280"/>
            <a:ext cx="2890440" cy="112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1295280" y="7169760"/>
            <a:ext cx="2890440" cy="211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867640" y="3861720"/>
            <a:ext cx="1155960" cy="97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10589400" y="3861720"/>
            <a:ext cx="1155960" cy="97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15161400" y="3846960"/>
            <a:ext cx="1155960" cy="97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1295280" y="3861720"/>
            <a:ext cx="1155960" cy="97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67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6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5867640" y="5849280"/>
            <a:ext cx="2890440" cy="112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PlaceHolder 8"/>
          <p:cNvSpPr>
            <a:spLocks noGrp="1"/>
          </p:cNvSpPr>
          <p:nvPr>
            <p:ph type="body"/>
          </p:nvPr>
        </p:nvSpPr>
        <p:spPr>
          <a:xfrm>
            <a:off x="5867640" y="7169760"/>
            <a:ext cx="2890440" cy="211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PlaceHolder 9"/>
          <p:cNvSpPr>
            <a:spLocks noGrp="1"/>
          </p:cNvSpPr>
          <p:nvPr>
            <p:ph type="body"/>
          </p:nvPr>
        </p:nvSpPr>
        <p:spPr>
          <a:xfrm>
            <a:off x="10627200" y="5849280"/>
            <a:ext cx="2890440" cy="112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PlaceHolder 10"/>
          <p:cNvSpPr>
            <a:spLocks noGrp="1"/>
          </p:cNvSpPr>
          <p:nvPr>
            <p:ph type="body"/>
          </p:nvPr>
        </p:nvSpPr>
        <p:spPr>
          <a:xfrm>
            <a:off x="10627200" y="7169760"/>
            <a:ext cx="2890440" cy="211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PlaceHolder 11"/>
          <p:cNvSpPr>
            <a:spLocks noGrp="1"/>
          </p:cNvSpPr>
          <p:nvPr>
            <p:ph type="body"/>
          </p:nvPr>
        </p:nvSpPr>
        <p:spPr>
          <a:xfrm>
            <a:off x="15161400" y="5849280"/>
            <a:ext cx="2890440" cy="112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4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4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PlaceHolder 12"/>
          <p:cNvSpPr>
            <a:spLocks noGrp="1"/>
          </p:cNvSpPr>
          <p:nvPr>
            <p:ph type="body"/>
          </p:nvPr>
        </p:nvSpPr>
        <p:spPr>
          <a:xfrm>
            <a:off x="15161400" y="7169760"/>
            <a:ext cx="2890440" cy="211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2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PlaceHolder 13"/>
          <p:cNvSpPr>
            <a:spLocks noGrp="1"/>
          </p:cNvSpPr>
          <p:nvPr>
            <p:ph type="body"/>
          </p:nvPr>
        </p:nvSpPr>
        <p:spPr>
          <a:xfrm>
            <a:off x="1424880" y="62568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PlaceHolder 14"/>
          <p:cNvSpPr>
            <a:spLocks noGrp="1"/>
          </p:cNvSpPr>
          <p:nvPr>
            <p:ph type="sldNum" idx="3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32A245-B2E5-49A1-B266-7138DF7B5C4C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3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173;p109"/>
          <p:cNvSpPr/>
          <p:nvPr/>
        </p:nvSpPr>
        <p:spPr>
          <a:xfrm rot="10800000">
            <a:off x="-5760" y="-18360"/>
            <a:ext cx="4544280" cy="11191680"/>
          </a:xfrm>
          <a:custGeom>
            <a:avLst/>
            <a:gdLst>
              <a:gd name="textAreaLeft" fmla="*/ 0 w 4544280"/>
              <a:gd name="textAreaRight" fmla="*/ 4544640 w 4544280"/>
              <a:gd name="textAreaTop" fmla="*/ 0 h 11191680"/>
              <a:gd name="textAreaBottom" fmla="*/ 11192040 h 11191680"/>
            </a:gdLst>
            <a:ahLst/>
            <a:rect l="textAreaLeft" t="textAreaTop" r="textAreaRight" b="textAreaBottom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350" name="Google Shape;174;p109" descr=""/>
          <p:cNvPicPr/>
          <p:nvPr/>
        </p:nvPicPr>
        <p:blipFill>
          <a:blip r:embed="rId2"/>
          <a:stretch/>
        </p:blipFill>
        <p:spPr>
          <a:xfrm>
            <a:off x="312840" y="225720"/>
            <a:ext cx="3905640" cy="231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PlaceHolder 1"/>
          <p:cNvSpPr>
            <a:spLocks noGrp="1"/>
          </p:cNvSpPr>
          <p:nvPr>
            <p:ph type="sldNum" idx="4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037868-2A1A-43D2-A7B8-65992283131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5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45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8964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0120320" y="2611440"/>
            <a:ext cx="8695080" cy="647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12814920" y="2748600"/>
            <a:ext cx="3587040" cy="5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12814920" y="3467160"/>
            <a:ext cx="3587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12814920" y="7790400"/>
            <a:ext cx="3587040" cy="90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12814920" y="8869320"/>
            <a:ext cx="3587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1691640" y="4695480"/>
            <a:ext cx="4358520" cy="12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1691640" y="3531240"/>
            <a:ext cx="4358520" cy="95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2442960" y="8972280"/>
            <a:ext cx="4358520" cy="12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PlaceHolder 8"/>
          <p:cNvSpPr>
            <a:spLocks noGrp="1"/>
          </p:cNvSpPr>
          <p:nvPr>
            <p:ph type="body"/>
          </p:nvPr>
        </p:nvSpPr>
        <p:spPr>
          <a:xfrm>
            <a:off x="2442960" y="7808040"/>
            <a:ext cx="4358520" cy="957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PlaceHolder 9"/>
          <p:cNvSpPr>
            <a:spLocks noGrp="1"/>
          </p:cNvSpPr>
          <p:nvPr>
            <p:ph type="body"/>
          </p:nvPr>
        </p:nvSpPr>
        <p:spPr>
          <a:xfrm>
            <a:off x="10523160" y="3556800"/>
            <a:ext cx="115596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PlaceHolder 10"/>
          <p:cNvSpPr>
            <a:spLocks noGrp="1"/>
          </p:cNvSpPr>
          <p:nvPr>
            <p:ph type="body"/>
          </p:nvPr>
        </p:nvSpPr>
        <p:spPr>
          <a:xfrm>
            <a:off x="6482520" y="4677840"/>
            <a:ext cx="97164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2" name="PlaceHolder 11"/>
          <p:cNvSpPr>
            <a:spLocks noGrp="1"/>
          </p:cNvSpPr>
          <p:nvPr>
            <p:ph type="body"/>
          </p:nvPr>
        </p:nvSpPr>
        <p:spPr>
          <a:xfrm>
            <a:off x="7740000" y="8235000"/>
            <a:ext cx="97164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PlaceHolder 12"/>
          <p:cNvSpPr>
            <a:spLocks noGrp="1"/>
          </p:cNvSpPr>
          <p:nvPr>
            <p:ph type="body"/>
          </p:nvPr>
        </p:nvSpPr>
        <p:spPr>
          <a:xfrm>
            <a:off x="11362680" y="7899480"/>
            <a:ext cx="97164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54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354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PlaceHolder 13"/>
          <p:cNvSpPr>
            <a:spLocks noGrp="1"/>
          </p:cNvSpPr>
          <p:nvPr>
            <p:ph type="body"/>
          </p:nvPr>
        </p:nvSpPr>
        <p:spPr>
          <a:xfrm>
            <a:off x="1424880" y="62568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PlaceHolder 14"/>
          <p:cNvSpPr>
            <a:spLocks noGrp="1"/>
          </p:cNvSpPr>
          <p:nvPr>
            <p:ph type="sldNum" idx="4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46D416-364B-4755-9AD2-2E2DE0F87F74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5436360" y="4502160"/>
            <a:ext cx="892800" cy="7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31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31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882200" y="6832800"/>
            <a:ext cx="892800" cy="7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10392480" y="4502160"/>
            <a:ext cx="892800" cy="7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12917160" y="6878880"/>
            <a:ext cx="892800" cy="7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4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44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745560" y="3454920"/>
            <a:ext cx="3587040" cy="5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PlaceHolder 6"/>
          <p:cNvSpPr>
            <a:spLocks noGrp="1"/>
          </p:cNvSpPr>
          <p:nvPr>
            <p:ph type="body"/>
          </p:nvPr>
        </p:nvSpPr>
        <p:spPr>
          <a:xfrm>
            <a:off x="745560" y="4173480"/>
            <a:ext cx="3587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4" name="PlaceHolder 7"/>
          <p:cNvSpPr>
            <a:spLocks noGrp="1"/>
          </p:cNvSpPr>
          <p:nvPr>
            <p:ph type="body"/>
          </p:nvPr>
        </p:nvSpPr>
        <p:spPr>
          <a:xfrm>
            <a:off x="2305440" y="6758280"/>
            <a:ext cx="4038120" cy="5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5" name="PlaceHolder 8"/>
          <p:cNvSpPr>
            <a:spLocks noGrp="1"/>
          </p:cNvSpPr>
          <p:nvPr>
            <p:ph type="body"/>
          </p:nvPr>
        </p:nvSpPr>
        <p:spPr>
          <a:xfrm>
            <a:off x="2305440" y="7476840"/>
            <a:ext cx="4038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9"/>
          <p:cNvSpPr>
            <a:spLocks noGrp="1"/>
          </p:cNvSpPr>
          <p:nvPr>
            <p:ph type="body"/>
          </p:nvPr>
        </p:nvSpPr>
        <p:spPr>
          <a:xfrm>
            <a:off x="12531960" y="3184200"/>
            <a:ext cx="3587040" cy="5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PlaceHolder 10"/>
          <p:cNvSpPr>
            <a:spLocks noGrp="1"/>
          </p:cNvSpPr>
          <p:nvPr>
            <p:ph type="body"/>
          </p:nvPr>
        </p:nvSpPr>
        <p:spPr>
          <a:xfrm>
            <a:off x="12531960" y="3902760"/>
            <a:ext cx="3587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PlaceHolder 11"/>
          <p:cNvSpPr>
            <a:spLocks noGrp="1"/>
          </p:cNvSpPr>
          <p:nvPr>
            <p:ph type="body"/>
          </p:nvPr>
        </p:nvSpPr>
        <p:spPr>
          <a:xfrm>
            <a:off x="14806800" y="6764400"/>
            <a:ext cx="3587040" cy="90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3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3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PlaceHolder 12"/>
          <p:cNvSpPr>
            <a:spLocks noGrp="1"/>
          </p:cNvSpPr>
          <p:nvPr>
            <p:ph type="body"/>
          </p:nvPr>
        </p:nvSpPr>
        <p:spPr>
          <a:xfrm>
            <a:off x="14806800" y="7843320"/>
            <a:ext cx="3587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PlaceHolder 13"/>
          <p:cNvSpPr>
            <a:spLocks noGrp="1"/>
          </p:cNvSpPr>
          <p:nvPr>
            <p:ph type="sldNum" idx="4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E15B38-1673-4847-863E-3FA2F11A8BDC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9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2351160" y="694404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503040" y="694404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10654920" y="694404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14807160" y="694404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2351160" y="334800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6503040" y="334800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10654920" y="334800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8"/>
          <p:cNvSpPr>
            <a:spLocks noGrp="1"/>
          </p:cNvSpPr>
          <p:nvPr>
            <p:ph type="body"/>
          </p:nvPr>
        </p:nvSpPr>
        <p:spPr>
          <a:xfrm>
            <a:off x="14807160" y="3348000"/>
            <a:ext cx="2226960" cy="2231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PlaceHolder 9"/>
          <p:cNvSpPr>
            <a:spLocks noGrp="1"/>
          </p:cNvSpPr>
          <p:nvPr>
            <p:ph type="sldNum" idx="4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FE1CD5-F71A-43EB-BF52-D5F8A6A8259D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2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7474320" y="50148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2021760" y="29196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7479000" y="29196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12935880" y="29196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body"/>
          </p:nvPr>
        </p:nvSpPr>
        <p:spPr>
          <a:xfrm>
            <a:off x="3143160" y="496548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PlaceHolder 6"/>
          <p:cNvSpPr>
            <a:spLocks noGrp="1"/>
          </p:cNvSpPr>
          <p:nvPr>
            <p:ph type="body"/>
          </p:nvPr>
        </p:nvSpPr>
        <p:spPr>
          <a:xfrm>
            <a:off x="8621280" y="496548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PlaceHolder 7"/>
          <p:cNvSpPr>
            <a:spLocks noGrp="1"/>
          </p:cNvSpPr>
          <p:nvPr>
            <p:ph type="body"/>
          </p:nvPr>
        </p:nvSpPr>
        <p:spPr>
          <a:xfrm>
            <a:off x="14057280" y="496548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PlaceHolder 8"/>
          <p:cNvSpPr>
            <a:spLocks noGrp="1"/>
          </p:cNvSpPr>
          <p:nvPr>
            <p:ph type="body"/>
          </p:nvPr>
        </p:nvSpPr>
        <p:spPr>
          <a:xfrm>
            <a:off x="3143160" y="694944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8" name="PlaceHolder 9"/>
          <p:cNvSpPr>
            <a:spLocks noGrp="1"/>
          </p:cNvSpPr>
          <p:nvPr>
            <p:ph type="body"/>
          </p:nvPr>
        </p:nvSpPr>
        <p:spPr>
          <a:xfrm>
            <a:off x="8621280" y="694944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PlaceHolder 10"/>
          <p:cNvSpPr>
            <a:spLocks noGrp="1"/>
          </p:cNvSpPr>
          <p:nvPr>
            <p:ph type="body"/>
          </p:nvPr>
        </p:nvSpPr>
        <p:spPr>
          <a:xfrm>
            <a:off x="14057280" y="694944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PlaceHolder 11"/>
          <p:cNvSpPr>
            <a:spLocks noGrp="1"/>
          </p:cNvSpPr>
          <p:nvPr>
            <p:ph type="body"/>
          </p:nvPr>
        </p:nvSpPr>
        <p:spPr>
          <a:xfrm>
            <a:off x="3143160" y="89334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PlaceHolder 12"/>
          <p:cNvSpPr>
            <a:spLocks noGrp="1"/>
          </p:cNvSpPr>
          <p:nvPr>
            <p:ph type="body"/>
          </p:nvPr>
        </p:nvSpPr>
        <p:spPr>
          <a:xfrm>
            <a:off x="8621280" y="89334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13"/>
          <p:cNvSpPr>
            <a:spLocks noGrp="1"/>
          </p:cNvSpPr>
          <p:nvPr>
            <p:ph type="body"/>
          </p:nvPr>
        </p:nvSpPr>
        <p:spPr>
          <a:xfrm>
            <a:off x="14057280" y="8933400"/>
            <a:ext cx="1608480" cy="1611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PlaceHolder 14"/>
          <p:cNvSpPr>
            <a:spLocks noGrp="1"/>
          </p:cNvSpPr>
          <p:nvPr>
            <p:ph type="sldNum" idx="4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A4C4FE-0DCC-4708-80D0-90C8EFABE7A6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3" r:id="rId2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19;p165"/>
          <p:cNvGrpSpPr/>
          <p:nvPr/>
        </p:nvGrpSpPr>
        <p:grpSpPr>
          <a:xfrm>
            <a:off x="10135440" y="2340000"/>
            <a:ext cx="7400880" cy="4558320"/>
            <a:chOff x="10135440" y="2340000"/>
            <a:chExt cx="7400880" cy="4558320"/>
          </a:xfrm>
        </p:grpSpPr>
        <p:sp>
          <p:nvSpPr>
            <p:cNvPr id="405" name="Google Shape;420;p165"/>
            <p:cNvSpPr/>
            <p:nvPr/>
          </p:nvSpPr>
          <p:spPr>
            <a:xfrm>
              <a:off x="10675800" y="2340000"/>
              <a:ext cx="6348240" cy="4315320"/>
            </a:xfrm>
            <a:custGeom>
              <a:avLst/>
              <a:gdLst>
                <a:gd name="textAreaLeft" fmla="*/ 0 w 6348240"/>
                <a:gd name="textAreaRight" fmla="*/ 6348600 w 6348240"/>
                <a:gd name="textAreaTop" fmla="*/ 0 h 4315320"/>
                <a:gd name="textAreaBottom" fmla="*/ 4315680 h 4315320"/>
              </a:gdLst>
              <a:ahLst/>
              <a:rect l="textAreaLeft" t="textAreaTop" r="textAreaRight" b="textAreaBottom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  <a:effectLst>
              <a:outerShdw algn="t" blurRad="965160" dir="5400000" dist="431640" rotWithShape="0">
                <a:srgbClr val="000000">
                  <a:alpha val="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06" name="Google Shape;421;p165"/>
            <p:cNvSpPr/>
            <p:nvPr/>
          </p:nvSpPr>
          <p:spPr>
            <a:xfrm>
              <a:off x="10821600" y="2605320"/>
              <a:ext cx="6057000" cy="3822840"/>
            </a:xfrm>
            <a:custGeom>
              <a:avLst/>
              <a:gdLst>
                <a:gd name="textAreaLeft" fmla="*/ 0 w 6057000"/>
                <a:gd name="textAreaRight" fmla="*/ 6057360 w 6057000"/>
                <a:gd name="textAreaTop" fmla="*/ 0 h 3822840"/>
                <a:gd name="textAreaBottom" fmla="*/ 3823200 h 3822840"/>
              </a:gdLst>
              <a:ahLst/>
              <a:rect l="textAreaLeft" t="textAreaTop" r="textAreaRight" b="textAreaBottom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07" name="Google Shape;422;p165"/>
            <p:cNvSpPr/>
            <p:nvPr/>
          </p:nvSpPr>
          <p:spPr>
            <a:xfrm>
              <a:off x="10135440" y="6696720"/>
              <a:ext cx="7400880" cy="201600"/>
            </a:xfrm>
            <a:custGeom>
              <a:avLst/>
              <a:gdLst>
                <a:gd name="textAreaLeft" fmla="*/ 0 w 7400880"/>
                <a:gd name="textAreaRight" fmla="*/ 7401240 w 7400880"/>
                <a:gd name="textAreaTop" fmla="*/ 0 h 201600"/>
                <a:gd name="textAreaBottom" fmla="*/ 201960 h 201600"/>
              </a:gdLst>
              <a:ahLst/>
              <a:rect l="textAreaLeft" t="textAreaTop" r="textAreaRight" b="textAreaBottom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08" name="Google Shape;423;p165"/>
            <p:cNvSpPr/>
            <p:nvPr/>
          </p:nvSpPr>
          <p:spPr>
            <a:xfrm>
              <a:off x="10135440" y="6655680"/>
              <a:ext cx="7400880" cy="150120"/>
            </a:xfrm>
            <a:custGeom>
              <a:avLst/>
              <a:gdLst>
                <a:gd name="textAreaLeft" fmla="*/ 0 w 7400880"/>
                <a:gd name="textAreaRight" fmla="*/ 7401240 w 7400880"/>
                <a:gd name="textAreaTop" fmla="*/ 0 h 150120"/>
                <a:gd name="textAreaBottom" fmla="*/ 150480 h 150120"/>
              </a:gdLst>
              <a:ahLst/>
              <a:rect l="textAreaLeft" t="textAreaTop" r="textAreaRight" b="textAreaBottom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09" name="Google Shape;424;p165"/>
            <p:cNvSpPr/>
            <p:nvPr/>
          </p:nvSpPr>
          <p:spPr>
            <a:xfrm>
              <a:off x="13278600" y="6655680"/>
              <a:ext cx="1096560" cy="72000"/>
            </a:xfrm>
            <a:custGeom>
              <a:avLst/>
              <a:gdLst>
                <a:gd name="textAreaLeft" fmla="*/ 0 w 1096560"/>
                <a:gd name="textAreaRight" fmla="*/ 1096920 w 1096560"/>
                <a:gd name="textAreaTop" fmla="*/ 0 h 72000"/>
                <a:gd name="textAreaBottom" fmla="*/ 72360 h 72000"/>
              </a:gdLst>
              <a:ahLst/>
              <a:rect l="textAreaLeft" t="textAreaTop" r="textAreaRight" b="textAreaBottom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0" name="Google Shape;425;p165"/>
            <p:cNvSpPr/>
            <p:nvPr/>
          </p:nvSpPr>
          <p:spPr>
            <a:xfrm>
              <a:off x="13273920" y="6655680"/>
              <a:ext cx="1103760" cy="74880"/>
            </a:xfrm>
            <a:custGeom>
              <a:avLst/>
              <a:gdLst>
                <a:gd name="textAreaLeft" fmla="*/ 0 w 1103760"/>
                <a:gd name="textAreaRight" fmla="*/ 1104120 w 1103760"/>
                <a:gd name="textAreaTop" fmla="*/ 0 h 74880"/>
                <a:gd name="textAreaBottom" fmla="*/ 75240 h 74880"/>
              </a:gdLst>
              <a:ahLst/>
              <a:rect l="textAreaLeft" t="textAreaTop" r="textAreaRight" b="textAreaBottom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1" name="Google Shape;426;p165"/>
            <p:cNvSpPr/>
            <p:nvPr/>
          </p:nvSpPr>
          <p:spPr>
            <a:xfrm>
              <a:off x="13828320" y="2430720"/>
              <a:ext cx="88920" cy="8892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88920"/>
                <a:gd name="textAreaBottom" fmla="*/ 89280 h 88920"/>
              </a:gdLst>
              <a:ahLst/>
              <a:rect l="textAreaLeft" t="textAreaTop" r="textAreaRight" b="textAreaBottom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grpSp>
        <p:nvGrpSpPr>
          <p:cNvPr id="412" name="Google Shape;427;p165"/>
          <p:cNvGrpSpPr/>
          <p:nvPr/>
        </p:nvGrpSpPr>
        <p:grpSpPr>
          <a:xfrm>
            <a:off x="2262600" y="5286240"/>
            <a:ext cx="7400880" cy="4558680"/>
            <a:chOff x="2262600" y="5286240"/>
            <a:chExt cx="7400880" cy="4558680"/>
          </a:xfrm>
        </p:grpSpPr>
        <p:sp>
          <p:nvSpPr>
            <p:cNvPr id="413" name="Google Shape;428;p165"/>
            <p:cNvSpPr/>
            <p:nvPr/>
          </p:nvSpPr>
          <p:spPr>
            <a:xfrm>
              <a:off x="2802960" y="5286240"/>
              <a:ext cx="6348240" cy="4315320"/>
            </a:xfrm>
            <a:custGeom>
              <a:avLst/>
              <a:gdLst>
                <a:gd name="textAreaLeft" fmla="*/ 0 w 6348240"/>
                <a:gd name="textAreaRight" fmla="*/ 6348600 w 6348240"/>
                <a:gd name="textAreaTop" fmla="*/ 0 h 4315320"/>
                <a:gd name="textAreaBottom" fmla="*/ 4315680 h 4315320"/>
              </a:gdLst>
              <a:ahLst/>
              <a:rect l="textAreaLeft" t="textAreaTop" r="textAreaRight" b="textAreaBottom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  <a:effectLst>
              <a:outerShdw algn="t" blurRad="965160" dir="5400000" dist="431640" rotWithShape="0">
                <a:srgbClr val="000000">
                  <a:alpha val="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4" name="Google Shape;429;p165"/>
            <p:cNvSpPr/>
            <p:nvPr/>
          </p:nvSpPr>
          <p:spPr>
            <a:xfrm>
              <a:off x="2948760" y="5551920"/>
              <a:ext cx="6057000" cy="3822840"/>
            </a:xfrm>
            <a:custGeom>
              <a:avLst/>
              <a:gdLst>
                <a:gd name="textAreaLeft" fmla="*/ 0 w 6057000"/>
                <a:gd name="textAreaRight" fmla="*/ 6057360 w 6057000"/>
                <a:gd name="textAreaTop" fmla="*/ 0 h 3822840"/>
                <a:gd name="textAreaBottom" fmla="*/ 3823200 h 3822840"/>
              </a:gdLst>
              <a:ahLst/>
              <a:rect l="textAreaLeft" t="textAreaTop" r="textAreaRight" b="textAreaBottom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5" name="Google Shape;430;p165"/>
            <p:cNvSpPr/>
            <p:nvPr/>
          </p:nvSpPr>
          <p:spPr>
            <a:xfrm>
              <a:off x="2262600" y="9643320"/>
              <a:ext cx="7400880" cy="201600"/>
            </a:xfrm>
            <a:custGeom>
              <a:avLst/>
              <a:gdLst>
                <a:gd name="textAreaLeft" fmla="*/ 0 w 7400880"/>
                <a:gd name="textAreaRight" fmla="*/ 7401240 w 7400880"/>
                <a:gd name="textAreaTop" fmla="*/ 0 h 201600"/>
                <a:gd name="textAreaBottom" fmla="*/ 201960 h 201600"/>
              </a:gdLst>
              <a:ahLst/>
              <a:rect l="textAreaLeft" t="textAreaTop" r="textAreaRight" b="textAreaBottom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6" name="Google Shape;431;p165"/>
            <p:cNvSpPr/>
            <p:nvPr/>
          </p:nvSpPr>
          <p:spPr>
            <a:xfrm>
              <a:off x="2262600" y="9601920"/>
              <a:ext cx="7400880" cy="150120"/>
            </a:xfrm>
            <a:custGeom>
              <a:avLst/>
              <a:gdLst>
                <a:gd name="textAreaLeft" fmla="*/ 0 w 7400880"/>
                <a:gd name="textAreaRight" fmla="*/ 7401240 w 7400880"/>
                <a:gd name="textAreaTop" fmla="*/ 0 h 150120"/>
                <a:gd name="textAreaBottom" fmla="*/ 150480 h 150120"/>
              </a:gdLst>
              <a:ahLst/>
              <a:rect l="textAreaLeft" t="textAreaTop" r="textAreaRight" b="textAreaBottom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7" name="Google Shape;432;p165"/>
            <p:cNvSpPr/>
            <p:nvPr/>
          </p:nvSpPr>
          <p:spPr>
            <a:xfrm>
              <a:off x="5405760" y="9601920"/>
              <a:ext cx="1096560" cy="72000"/>
            </a:xfrm>
            <a:custGeom>
              <a:avLst/>
              <a:gdLst>
                <a:gd name="textAreaLeft" fmla="*/ 0 w 1096560"/>
                <a:gd name="textAreaRight" fmla="*/ 1096920 w 1096560"/>
                <a:gd name="textAreaTop" fmla="*/ 0 h 72000"/>
                <a:gd name="textAreaBottom" fmla="*/ 72360 h 72000"/>
              </a:gdLst>
              <a:ahLst/>
              <a:rect l="textAreaLeft" t="textAreaTop" r="textAreaRight" b="textAreaBottom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8" name="Google Shape;433;p165"/>
            <p:cNvSpPr/>
            <p:nvPr/>
          </p:nvSpPr>
          <p:spPr>
            <a:xfrm>
              <a:off x="5401080" y="9601920"/>
              <a:ext cx="1103760" cy="74880"/>
            </a:xfrm>
            <a:custGeom>
              <a:avLst/>
              <a:gdLst>
                <a:gd name="textAreaLeft" fmla="*/ 0 w 1103760"/>
                <a:gd name="textAreaRight" fmla="*/ 1104120 w 1103760"/>
                <a:gd name="textAreaTop" fmla="*/ 0 h 74880"/>
                <a:gd name="textAreaBottom" fmla="*/ 75240 h 74880"/>
              </a:gdLst>
              <a:ahLst/>
              <a:rect l="textAreaLeft" t="textAreaTop" r="textAreaRight" b="textAreaBottom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19" name="Google Shape;434;p165"/>
            <p:cNvSpPr/>
            <p:nvPr/>
          </p:nvSpPr>
          <p:spPr>
            <a:xfrm>
              <a:off x="5955480" y="5376960"/>
              <a:ext cx="88920" cy="88920"/>
            </a:xfrm>
            <a:custGeom>
              <a:avLst/>
              <a:gdLst>
                <a:gd name="textAreaLeft" fmla="*/ 0 w 88920"/>
                <a:gd name="textAreaRight" fmla="*/ 89280 w 88920"/>
                <a:gd name="textAreaTop" fmla="*/ 0 h 88920"/>
                <a:gd name="textAreaBottom" fmla="*/ 89280 h 88920"/>
              </a:gdLst>
              <a:ahLst/>
              <a:rect l="textAreaLeft" t="textAreaTop" r="textAreaRight" b="textAreaBottom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20" name="PlaceHolder 1"/>
          <p:cNvSpPr>
            <a:spLocks noGrp="1"/>
          </p:cNvSpPr>
          <p:nvPr>
            <p:ph type="body"/>
          </p:nvPr>
        </p:nvSpPr>
        <p:spPr>
          <a:xfrm>
            <a:off x="2948760" y="5551920"/>
            <a:ext cx="6057000" cy="38228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10821600" y="2605320"/>
            <a:ext cx="6057000" cy="38228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sldNum" idx="4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404091-DF13-4030-8A91-DC925BEB63A2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5" r:id="rId2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body"/>
          </p:nvPr>
        </p:nvSpPr>
        <p:spPr>
          <a:xfrm>
            <a:off x="7519320" y="5580000"/>
            <a:ext cx="3031560" cy="665388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11478960" y="2253240"/>
            <a:ext cx="3031560" cy="665388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15438960" y="-1073520"/>
            <a:ext cx="3031560" cy="665388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sldNum" idx="4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7739F0-345E-4621-8BE7-D69B37578853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7" r:id="rId2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body"/>
          </p:nvPr>
        </p:nvSpPr>
        <p:spPr>
          <a:xfrm>
            <a:off x="7668720" y="1578960"/>
            <a:ext cx="3646440" cy="800280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ldNum" idx="4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641163-1415-45D2-A40C-C917B7E9237A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9" r:id="rId2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47;p168"/>
          <p:cNvSpPr/>
          <p:nvPr/>
        </p:nvSpPr>
        <p:spPr>
          <a:xfrm>
            <a:off x="821160" y="765720"/>
            <a:ext cx="3741480" cy="527328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77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430" name="Google Shape;448;p168"/>
          <p:cNvSpPr/>
          <p:nvPr/>
        </p:nvSpPr>
        <p:spPr>
          <a:xfrm>
            <a:off x="2661840" y="4708080"/>
            <a:ext cx="3714120" cy="36223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grpSp>
        <p:nvGrpSpPr>
          <p:cNvPr id="431" name="Google Shape;449;p168"/>
          <p:cNvGrpSpPr/>
          <p:nvPr/>
        </p:nvGrpSpPr>
        <p:grpSpPr>
          <a:xfrm>
            <a:off x="1656720" y="1913400"/>
            <a:ext cx="3687120" cy="7549200"/>
            <a:chOff x="1656720" y="1913400"/>
            <a:chExt cx="3687120" cy="7549200"/>
          </a:xfrm>
        </p:grpSpPr>
        <p:sp>
          <p:nvSpPr>
            <p:cNvPr id="432" name="Google Shape;450;p168"/>
            <p:cNvSpPr/>
            <p:nvPr/>
          </p:nvSpPr>
          <p:spPr>
            <a:xfrm>
              <a:off x="1656720" y="1913400"/>
              <a:ext cx="3687120" cy="7549200"/>
            </a:xfrm>
            <a:custGeom>
              <a:avLst/>
              <a:gdLst>
                <a:gd name="textAreaLeft" fmla="*/ 0 w 3687120"/>
                <a:gd name="textAreaRight" fmla="*/ 3687480 w 3687120"/>
                <a:gd name="textAreaTop" fmla="*/ 0 h 7549200"/>
                <a:gd name="textAreaBottom" fmla="*/ 7549560 h 75492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33" name="Google Shape;451;p168"/>
            <p:cNvSpPr/>
            <p:nvPr/>
          </p:nvSpPr>
          <p:spPr>
            <a:xfrm>
              <a:off x="1884960" y="2142720"/>
              <a:ext cx="3231000" cy="7091280"/>
            </a:xfrm>
            <a:custGeom>
              <a:avLst/>
              <a:gdLst>
                <a:gd name="textAreaLeft" fmla="*/ 0 w 3231000"/>
                <a:gd name="textAreaRight" fmla="*/ 3231360 w 3231000"/>
                <a:gd name="textAreaTop" fmla="*/ 0 h 7091280"/>
                <a:gd name="textAreaBottom" fmla="*/ 7091640 h 709128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1887120" y="2127960"/>
            <a:ext cx="3231000" cy="709128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ldNum" idx="4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B57ED5-3BF1-4586-B5F0-3C5E6DBB187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1" r:id="rId2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55;p170"/>
          <p:cNvSpPr/>
          <p:nvPr/>
        </p:nvSpPr>
        <p:spPr>
          <a:xfrm>
            <a:off x="821160" y="765720"/>
            <a:ext cx="3741480" cy="527328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77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437" name="Google Shape;456;p170"/>
          <p:cNvSpPr/>
          <p:nvPr/>
        </p:nvSpPr>
        <p:spPr>
          <a:xfrm>
            <a:off x="2661840" y="4708080"/>
            <a:ext cx="11151720" cy="36223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grpSp>
        <p:nvGrpSpPr>
          <p:cNvPr id="438" name="Google Shape;457;p170"/>
          <p:cNvGrpSpPr/>
          <p:nvPr/>
        </p:nvGrpSpPr>
        <p:grpSpPr>
          <a:xfrm>
            <a:off x="1654920" y="1913400"/>
            <a:ext cx="3595320" cy="7360920"/>
            <a:chOff x="1654920" y="1913400"/>
            <a:chExt cx="3595320" cy="7360920"/>
          </a:xfrm>
        </p:grpSpPr>
        <p:sp>
          <p:nvSpPr>
            <p:cNvPr id="439" name="Google Shape;458;p170"/>
            <p:cNvSpPr/>
            <p:nvPr/>
          </p:nvSpPr>
          <p:spPr>
            <a:xfrm>
              <a:off x="1654920" y="1913400"/>
              <a:ext cx="3595320" cy="7360920"/>
            </a:xfrm>
            <a:custGeom>
              <a:avLst/>
              <a:gdLst>
                <a:gd name="textAreaLeft" fmla="*/ 0 w 3595320"/>
                <a:gd name="textAreaRight" fmla="*/ 3595680 w 3595320"/>
                <a:gd name="textAreaTop" fmla="*/ 0 h 7360920"/>
                <a:gd name="textAreaBottom" fmla="*/ 7361280 h 736092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40" name="Google Shape;459;p170"/>
            <p:cNvSpPr/>
            <p:nvPr/>
          </p:nvSpPr>
          <p:spPr>
            <a:xfrm>
              <a:off x="1877760" y="2136960"/>
              <a:ext cx="3150360" cy="6914160"/>
            </a:xfrm>
            <a:custGeom>
              <a:avLst/>
              <a:gdLst>
                <a:gd name="textAreaLeft" fmla="*/ 0 w 3150360"/>
                <a:gd name="textAreaRight" fmla="*/ 3150720 w 3150360"/>
                <a:gd name="textAreaTop" fmla="*/ 0 h 6914160"/>
                <a:gd name="textAreaBottom" fmla="*/ 6914520 h 691416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1887120" y="2127960"/>
            <a:ext cx="3157920" cy="69339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42" name="Google Shape;461;p170"/>
          <p:cNvGrpSpPr/>
          <p:nvPr/>
        </p:nvGrpSpPr>
        <p:grpSpPr>
          <a:xfrm>
            <a:off x="5635080" y="1913400"/>
            <a:ext cx="3595320" cy="7360920"/>
            <a:chOff x="5635080" y="1913400"/>
            <a:chExt cx="3595320" cy="7360920"/>
          </a:xfrm>
        </p:grpSpPr>
        <p:sp>
          <p:nvSpPr>
            <p:cNvPr id="443" name="Google Shape;462;p170"/>
            <p:cNvSpPr/>
            <p:nvPr/>
          </p:nvSpPr>
          <p:spPr>
            <a:xfrm>
              <a:off x="5635080" y="1913400"/>
              <a:ext cx="3595320" cy="7360920"/>
            </a:xfrm>
            <a:custGeom>
              <a:avLst/>
              <a:gdLst>
                <a:gd name="textAreaLeft" fmla="*/ 0 w 3595320"/>
                <a:gd name="textAreaRight" fmla="*/ 3595680 w 3595320"/>
                <a:gd name="textAreaTop" fmla="*/ 0 h 7360920"/>
                <a:gd name="textAreaBottom" fmla="*/ 7361280 h 736092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44" name="Google Shape;463;p170"/>
            <p:cNvSpPr/>
            <p:nvPr/>
          </p:nvSpPr>
          <p:spPr>
            <a:xfrm>
              <a:off x="5857560" y="2136960"/>
              <a:ext cx="3150360" cy="6914160"/>
            </a:xfrm>
            <a:custGeom>
              <a:avLst/>
              <a:gdLst>
                <a:gd name="textAreaLeft" fmla="*/ 0 w 3150360"/>
                <a:gd name="textAreaRight" fmla="*/ 3150720 w 3150360"/>
                <a:gd name="textAreaTop" fmla="*/ 0 h 6914160"/>
                <a:gd name="textAreaBottom" fmla="*/ 6914520 h 691416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867280" y="2127960"/>
            <a:ext cx="3157920" cy="69339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46" name="Google Shape;465;p170"/>
          <p:cNvGrpSpPr/>
          <p:nvPr/>
        </p:nvGrpSpPr>
        <p:grpSpPr>
          <a:xfrm>
            <a:off x="9606960" y="1913400"/>
            <a:ext cx="3595320" cy="7360920"/>
            <a:chOff x="9606960" y="1913400"/>
            <a:chExt cx="3595320" cy="7360920"/>
          </a:xfrm>
        </p:grpSpPr>
        <p:sp>
          <p:nvSpPr>
            <p:cNvPr id="447" name="Google Shape;466;p170"/>
            <p:cNvSpPr/>
            <p:nvPr/>
          </p:nvSpPr>
          <p:spPr>
            <a:xfrm>
              <a:off x="9606960" y="1913400"/>
              <a:ext cx="3595320" cy="7360920"/>
            </a:xfrm>
            <a:custGeom>
              <a:avLst/>
              <a:gdLst>
                <a:gd name="textAreaLeft" fmla="*/ 0 w 3595320"/>
                <a:gd name="textAreaRight" fmla="*/ 3595680 w 3595320"/>
                <a:gd name="textAreaTop" fmla="*/ 0 h 7360920"/>
                <a:gd name="textAreaBottom" fmla="*/ 7361280 h 736092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48" name="Google Shape;467;p170"/>
            <p:cNvSpPr/>
            <p:nvPr/>
          </p:nvSpPr>
          <p:spPr>
            <a:xfrm>
              <a:off x="9829800" y="2136960"/>
              <a:ext cx="3150360" cy="6914160"/>
            </a:xfrm>
            <a:custGeom>
              <a:avLst/>
              <a:gdLst>
                <a:gd name="textAreaLeft" fmla="*/ 0 w 3150360"/>
                <a:gd name="textAreaRight" fmla="*/ 3150720 w 3150360"/>
                <a:gd name="textAreaTop" fmla="*/ 0 h 6914160"/>
                <a:gd name="textAreaBottom" fmla="*/ 6914520 h 691416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9839160" y="2127960"/>
            <a:ext cx="3157920" cy="69339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sldNum" idx="4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1EF2B3-78F8-493C-9641-FB97CE9721A2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3" r:id="rId2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71;p171"/>
          <p:cNvSpPr/>
          <p:nvPr/>
        </p:nvSpPr>
        <p:spPr>
          <a:xfrm>
            <a:off x="0" y="765720"/>
            <a:ext cx="3741480" cy="527328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77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452" name="Google Shape;472;p171"/>
          <p:cNvSpPr/>
          <p:nvPr/>
        </p:nvSpPr>
        <p:spPr>
          <a:xfrm>
            <a:off x="2661840" y="4512240"/>
            <a:ext cx="17137080" cy="362232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grpSp>
        <p:nvGrpSpPr>
          <p:cNvPr id="453" name="Google Shape;473;p171"/>
          <p:cNvGrpSpPr/>
          <p:nvPr/>
        </p:nvGrpSpPr>
        <p:grpSpPr>
          <a:xfrm>
            <a:off x="689400" y="2190960"/>
            <a:ext cx="3500280" cy="7034400"/>
            <a:chOff x="689400" y="2190960"/>
            <a:chExt cx="3500280" cy="7034400"/>
          </a:xfrm>
        </p:grpSpPr>
        <p:sp>
          <p:nvSpPr>
            <p:cNvPr id="454" name="Google Shape;474;p171"/>
            <p:cNvSpPr/>
            <p:nvPr/>
          </p:nvSpPr>
          <p:spPr>
            <a:xfrm>
              <a:off x="753840" y="2190960"/>
              <a:ext cx="3435840" cy="7034400"/>
            </a:xfrm>
            <a:custGeom>
              <a:avLst/>
              <a:gdLst>
                <a:gd name="textAreaLeft" fmla="*/ 0 w 3435840"/>
                <a:gd name="textAreaRight" fmla="*/ 3436200 w 3435840"/>
                <a:gd name="textAreaTop" fmla="*/ 0 h 7034400"/>
                <a:gd name="textAreaBottom" fmla="*/ 7034760 h 70344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55" name="Google Shape;475;p171"/>
            <p:cNvSpPr/>
            <p:nvPr/>
          </p:nvSpPr>
          <p:spPr>
            <a:xfrm>
              <a:off x="966600" y="2404800"/>
              <a:ext cx="3010320" cy="6607440"/>
            </a:xfrm>
            <a:custGeom>
              <a:avLst/>
              <a:gdLst>
                <a:gd name="textAreaLeft" fmla="*/ 0 w 3010320"/>
                <a:gd name="textAreaRight" fmla="*/ 3010680 w 3010320"/>
                <a:gd name="textAreaTop" fmla="*/ 0 h 6607440"/>
                <a:gd name="textAreaBottom" fmla="*/ 6607800 h 660744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56" name="Google Shape;476;p171"/>
            <p:cNvSpPr/>
            <p:nvPr/>
          </p:nvSpPr>
          <p:spPr>
            <a:xfrm>
              <a:off x="692640" y="3624120"/>
              <a:ext cx="128880" cy="535680"/>
            </a:xfrm>
            <a:custGeom>
              <a:avLst/>
              <a:gdLst>
                <a:gd name="textAreaLeft" fmla="*/ 0 w 128880"/>
                <a:gd name="textAreaRight" fmla="*/ 129240 w 1288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57" name="Google Shape;477;p171"/>
            <p:cNvSpPr/>
            <p:nvPr/>
          </p:nvSpPr>
          <p:spPr>
            <a:xfrm>
              <a:off x="689400" y="4262400"/>
              <a:ext cx="128880" cy="535680"/>
            </a:xfrm>
            <a:custGeom>
              <a:avLst/>
              <a:gdLst>
                <a:gd name="textAreaLeft" fmla="*/ 0 w 128880"/>
                <a:gd name="textAreaRight" fmla="*/ 129240 w 128880"/>
                <a:gd name="textAreaTop" fmla="*/ 0 h 535680"/>
                <a:gd name="textAreaBottom" fmla="*/ 536040 h 535680"/>
              </a:gdLst>
              <a:ahLst/>
              <a:rect l="textAreaLeft" t="textAreaTop" r="textAreaRight" b="textAreaBottom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58" name="Google Shape;478;p171"/>
            <p:cNvSpPr/>
            <p:nvPr/>
          </p:nvSpPr>
          <p:spPr>
            <a:xfrm>
              <a:off x="703080" y="3110760"/>
              <a:ext cx="101520" cy="306720"/>
            </a:xfrm>
            <a:custGeom>
              <a:avLst/>
              <a:gdLst>
                <a:gd name="textAreaLeft" fmla="*/ 0 w 101520"/>
                <a:gd name="textAreaRight" fmla="*/ 101880 w 101520"/>
                <a:gd name="textAreaTop" fmla="*/ 0 h 306720"/>
                <a:gd name="textAreaBottom" fmla="*/ 307080 h 306720"/>
              </a:gdLst>
              <a:ahLst/>
              <a:rect l="textAreaLeft" t="textAreaTop" r="textAreaRight" b="textAreaBottom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989280" y="2405880"/>
            <a:ext cx="3017880" cy="6626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60" name="Google Shape;480;p171"/>
          <p:cNvGrpSpPr/>
          <p:nvPr/>
        </p:nvGrpSpPr>
        <p:grpSpPr>
          <a:xfrm>
            <a:off x="4491720" y="2190960"/>
            <a:ext cx="3435840" cy="7034400"/>
            <a:chOff x="4491720" y="2190960"/>
            <a:chExt cx="3435840" cy="7034400"/>
          </a:xfrm>
        </p:grpSpPr>
        <p:sp>
          <p:nvSpPr>
            <p:cNvPr id="461" name="Google Shape;481;p171"/>
            <p:cNvSpPr/>
            <p:nvPr/>
          </p:nvSpPr>
          <p:spPr>
            <a:xfrm>
              <a:off x="4491720" y="2190960"/>
              <a:ext cx="3435840" cy="7034400"/>
            </a:xfrm>
            <a:custGeom>
              <a:avLst/>
              <a:gdLst>
                <a:gd name="textAreaLeft" fmla="*/ 0 w 3435840"/>
                <a:gd name="textAreaRight" fmla="*/ 3436200 w 3435840"/>
                <a:gd name="textAreaTop" fmla="*/ 0 h 7034400"/>
                <a:gd name="textAreaBottom" fmla="*/ 7034760 h 70344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62" name="Google Shape;482;p171"/>
            <p:cNvSpPr/>
            <p:nvPr/>
          </p:nvSpPr>
          <p:spPr>
            <a:xfrm>
              <a:off x="4704120" y="2404800"/>
              <a:ext cx="3010320" cy="6607440"/>
            </a:xfrm>
            <a:custGeom>
              <a:avLst/>
              <a:gdLst>
                <a:gd name="textAreaLeft" fmla="*/ 0 w 3010320"/>
                <a:gd name="textAreaRight" fmla="*/ 3010680 w 3010320"/>
                <a:gd name="textAreaTop" fmla="*/ 0 h 6607440"/>
                <a:gd name="textAreaBottom" fmla="*/ 6607800 h 660744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726800" y="2405880"/>
            <a:ext cx="3017880" cy="6626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64" name="Google Shape;484;p171"/>
          <p:cNvGrpSpPr/>
          <p:nvPr/>
        </p:nvGrpSpPr>
        <p:grpSpPr>
          <a:xfrm>
            <a:off x="8164080" y="2190960"/>
            <a:ext cx="3435840" cy="7034400"/>
            <a:chOff x="8164080" y="2190960"/>
            <a:chExt cx="3435840" cy="7034400"/>
          </a:xfrm>
        </p:grpSpPr>
        <p:sp>
          <p:nvSpPr>
            <p:cNvPr id="465" name="Google Shape;485;p171"/>
            <p:cNvSpPr/>
            <p:nvPr/>
          </p:nvSpPr>
          <p:spPr>
            <a:xfrm>
              <a:off x="8164080" y="2190960"/>
              <a:ext cx="3435840" cy="7034400"/>
            </a:xfrm>
            <a:custGeom>
              <a:avLst/>
              <a:gdLst>
                <a:gd name="textAreaLeft" fmla="*/ 0 w 3435840"/>
                <a:gd name="textAreaRight" fmla="*/ 3436200 w 3435840"/>
                <a:gd name="textAreaTop" fmla="*/ 0 h 7034400"/>
                <a:gd name="textAreaBottom" fmla="*/ 7034760 h 70344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66" name="Google Shape;486;p171"/>
            <p:cNvSpPr/>
            <p:nvPr/>
          </p:nvSpPr>
          <p:spPr>
            <a:xfrm>
              <a:off x="8376840" y="2404800"/>
              <a:ext cx="3010320" cy="6607440"/>
            </a:xfrm>
            <a:custGeom>
              <a:avLst/>
              <a:gdLst>
                <a:gd name="textAreaLeft" fmla="*/ 0 w 3010320"/>
                <a:gd name="textAreaRight" fmla="*/ 3010680 w 3010320"/>
                <a:gd name="textAreaTop" fmla="*/ 0 h 6607440"/>
                <a:gd name="textAreaBottom" fmla="*/ 6607800 h 660744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8399160" y="2405880"/>
            <a:ext cx="3017880" cy="6626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68" name="Google Shape;488;p171"/>
          <p:cNvGrpSpPr/>
          <p:nvPr/>
        </p:nvGrpSpPr>
        <p:grpSpPr>
          <a:xfrm>
            <a:off x="11836440" y="2190960"/>
            <a:ext cx="3435840" cy="7034400"/>
            <a:chOff x="11836440" y="2190960"/>
            <a:chExt cx="3435840" cy="7034400"/>
          </a:xfrm>
        </p:grpSpPr>
        <p:sp>
          <p:nvSpPr>
            <p:cNvPr id="469" name="Google Shape;489;p171"/>
            <p:cNvSpPr/>
            <p:nvPr/>
          </p:nvSpPr>
          <p:spPr>
            <a:xfrm>
              <a:off x="11836440" y="2190960"/>
              <a:ext cx="3435840" cy="7034400"/>
            </a:xfrm>
            <a:custGeom>
              <a:avLst/>
              <a:gdLst>
                <a:gd name="textAreaLeft" fmla="*/ 0 w 3435840"/>
                <a:gd name="textAreaRight" fmla="*/ 3436200 w 3435840"/>
                <a:gd name="textAreaTop" fmla="*/ 0 h 7034400"/>
                <a:gd name="textAreaBottom" fmla="*/ 7034760 h 70344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70" name="Google Shape;490;p171"/>
            <p:cNvSpPr/>
            <p:nvPr/>
          </p:nvSpPr>
          <p:spPr>
            <a:xfrm>
              <a:off x="12049200" y="2404800"/>
              <a:ext cx="3010320" cy="6607440"/>
            </a:xfrm>
            <a:custGeom>
              <a:avLst/>
              <a:gdLst>
                <a:gd name="textAreaLeft" fmla="*/ 0 w 3010320"/>
                <a:gd name="textAreaRight" fmla="*/ 3010680 w 3010320"/>
                <a:gd name="textAreaTop" fmla="*/ 0 h 6607440"/>
                <a:gd name="textAreaBottom" fmla="*/ 6607800 h 660744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12071520" y="2405880"/>
            <a:ext cx="3017880" cy="6626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72" name="Google Shape;492;p171"/>
          <p:cNvGrpSpPr/>
          <p:nvPr/>
        </p:nvGrpSpPr>
        <p:grpSpPr>
          <a:xfrm>
            <a:off x="15580800" y="2190960"/>
            <a:ext cx="3435840" cy="7034400"/>
            <a:chOff x="15580800" y="2190960"/>
            <a:chExt cx="3435840" cy="7034400"/>
          </a:xfrm>
        </p:grpSpPr>
        <p:sp>
          <p:nvSpPr>
            <p:cNvPr id="473" name="Google Shape;493;p171"/>
            <p:cNvSpPr/>
            <p:nvPr/>
          </p:nvSpPr>
          <p:spPr>
            <a:xfrm>
              <a:off x="15580800" y="2190960"/>
              <a:ext cx="3435840" cy="7034400"/>
            </a:xfrm>
            <a:custGeom>
              <a:avLst/>
              <a:gdLst>
                <a:gd name="textAreaLeft" fmla="*/ 0 w 3435840"/>
                <a:gd name="textAreaRight" fmla="*/ 3436200 w 3435840"/>
                <a:gd name="textAreaTop" fmla="*/ 0 h 7034400"/>
                <a:gd name="textAreaBottom" fmla="*/ 7034760 h 7034400"/>
              </a:gdLst>
              <a:ahLst/>
              <a:rect l="textAreaLeft" t="textAreaTop" r="textAreaRight" b="textAreaBottom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efefef"/>
                </a:gs>
                <a:gs pos="100000">
                  <a:srgbClr val="acacac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474" name="Google Shape;494;p171"/>
            <p:cNvSpPr/>
            <p:nvPr/>
          </p:nvSpPr>
          <p:spPr>
            <a:xfrm>
              <a:off x="15793560" y="2404800"/>
              <a:ext cx="3010320" cy="6607440"/>
            </a:xfrm>
            <a:custGeom>
              <a:avLst/>
              <a:gdLst>
                <a:gd name="textAreaLeft" fmla="*/ 0 w 3010320"/>
                <a:gd name="textAreaRight" fmla="*/ 3010680 w 3010320"/>
                <a:gd name="textAreaTop" fmla="*/ 0 h 6607440"/>
                <a:gd name="textAreaBottom" fmla="*/ 6607800 h 6607440"/>
              </a:gdLst>
              <a:ahLst/>
              <a:rect l="textAreaLeft" t="textAreaTop" r="textAreaRight" b="textAreaBottom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293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475" name="PlaceHolder 5"/>
          <p:cNvSpPr>
            <a:spLocks noGrp="1"/>
          </p:cNvSpPr>
          <p:nvPr>
            <p:ph type="body"/>
          </p:nvPr>
        </p:nvSpPr>
        <p:spPr>
          <a:xfrm>
            <a:off x="15815880" y="2405880"/>
            <a:ext cx="3017880" cy="6626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6" name="PlaceHolder 6"/>
          <p:cNvSpPr>
            <a:spLocks noGrp="1"/>
          </p:cNvSpPr>
          <p:nvPr>
            <p:ph type="sldNum" idx="5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B9BC67-0709-4FE8-8E09-E573F434C4CB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5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53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560" cy="186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Num" idx="5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0C1695-DD19-4572-8F4A-41E58C12F46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7" r:id="rId2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Num" idx="52"/>
          </p:nvPr>
        </p:nvSpPr>
        <p:spPr>
          <a:xfrm>
            <a:off x="18515160" y="10272600"/>
            <a:ext cx="778320" cy="4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r>
            <a:endParaRPr b="0" lang="ru-RU" sz="19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79" name="Google Shape;499;p172" descr=""/>
          <p:cNvPicPr/>
          <p:nvPr/>
        </p:nvPicPr>
        <p:blipFill>
          <a:blip r:embed="rId2"/>
          <a:srcRect l="0" t="4377" r="0" b="12818"/>
          <a:stretch/>
        </p:blipFill>
        <p:spPr>
          <a:xfrm>
            <a:off x="0" y="0"/>
            <a:ext cx="19823040" cy="111596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09" r:id="rId3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363680" y="643320"/>
            <a:ext cx="1710612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ru-RU" sz="708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70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ldNum" idx="5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5B80A4-4A00-4A98-95E1-8159651E0D01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1" r:id="rId2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504;p174"/>
          <p:cNvSpPr/>
          <p:nvPr/>
        </p:nvSpPr>
        <p:spPr>
          <a:xfrm rot="10800000">
            <a:off x="-18000" y="-18000"/>
            <a:ext cx="6665040" cy="11159640"/>
          </a:xfrm>
          <a:custGeom>
            <a:avLst/>
            <a:gdLst>
              <a:gd name="textAreaLeft" fmla="*/ 0 w 6665040"/>
              <a:gd name="textAreaRight" fmla="*/ 6665400 w 6665040"/>
              <a:gd name="textAreaTop" fmla="*/ 0 h 11159640"/>
              <a:gd name="textAreaBottom" fmla="*/ 11160000 h 11159640"/>
            </a:gdLst>
            <a:ahLst/>
            <a:rect l="textAreaLeft" t="textAreaTop" r="textAreaRight" b="textAreaBottom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483" name="PlaceHolder 1"/>
          <p:cNvSpPr>
            <a:spLocks noGrp="1"/>
          </p:cNvSpPr>
          <p:nvPr>
            <p:ph type="sldNum" idx="54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CB99B7-C5CF-4B73-8850-E04610C1F44F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3" r:id="rId2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9899640" y="0"/>
            <a:ext cx="9899280" cy="111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ldNum" idx="5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A7C34E-0149-4B46-A4AF-699739D70909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5" r:id="rId2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680400" y="1374840"/>
            <a:ext cx="6449400" cy="167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sldNum" idx="5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943F4E-FC4E-4279-B09D-C090609181AD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7" r:id="rId2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513;p177" descr=""/>
          <p:cNvPicPr/>
          <p:nvPr/>
        </p:nvPicPr>
        <p:blipFill>
          <a:blip r:embed="rId2"/>
          <a:srcRect l="0" t="0" r="0" b="7263"/>
          <a:stretch/>
        </p:blipFill>
        <p:spPr>
          <a:xfrm>
            <a:off x="10640520" y="1401840"/>
            <a:ext cx="8180640" cy="975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Google Shape;514;p177" descr=""/>
          <p:cNvPicPr/>
          <p:nvPr/>
        </p:nvPicPr>
        <p:blipFill>
          <a:blip r:embed="rId3"/>
          <a:stretch/>
        </p:blipFill>
        <p:spPr>
          <a:xfrm>
            <a:off x="199800" y="281520"/>
            <a:ext cx="6066720" cy="167436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819" r:id="rId4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Num" idx="57"/>
          </p:nvPr>
        </p:nvSpPr>
        <p:spPr>
          <a:xfrm>
            <a:off x="18515160" y="10272600"/>
            <a:ext cx="778320" cy="4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r>
            <a:endParaRPr b="0" lang="ru-RU" sz="19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1" name="Google Shape;517;p178"/>
          <p:cNvSpPr/>
          <p:nvPr/>
        </p:nvSpPr>
        <p:spPr>
          <a:xfrm>
            <a:off x="0" y="0"/>
            <a:ext cx="19798920" cy="111596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492" name="Google Shape;518;p178"/>
          <p:cNvSpPr/>
          <p:nvPr/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C55E55-D14A-4FDE-B80E-44441422BF2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1" r:id="rId2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body"/>
          </p:nvPr>
        </p:nvSpPr>
        <p:spPr>
          <a:xfrm>
            <a:off x="1898280" y="6297120"/>
            <a:ext cx="17900640" cy="48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ldNum" idx="5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34C1C7-2955-4FF7-B35A-44C7486A5DD0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3" r:id="rId2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body"/>
          </p:nvPr>
        </p:nvSpPr>
        <p:spPr>
          <a:xfrm>
            <a:off x="680400" y="2577240"/>
            <a:ext cx="15748920" cy="673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65280" y="62568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5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C0EE3A-C9CE-4666-9185-6CE90C1C1DD6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title"/>
          </p:nvPr>
        </p:nvSpPr>
        <p:spPr>
          <a:xfrm>
            <a:off x="989640" y="444960"/>
            <a:ext cx="17818920" cy="1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5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6;g2e61f0db2ab_0_138"/>
          <p:cNvSpPr/>
          <p:nvPr/>
        </p:nvSpPr>
        <p:spPr>
          <a:xfrm>
            <a:off x="0" y="0"/>
            <a:ext cx="19798560" cy="11159280"/>
          </a:xfrm>
          <a:prstGeom prst="rect">
            <a:avLst/>
          </a:prstGeom>
          <a:solidFill>
            <a:srgbClr val="ffdd2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57" name="Google Shape;11;g2e61f0db2ab_0_138" descr=""/>
          <p:cNvPicPr/>
          <p:nvPr/>
        </p:nvPicPr>
        <p:blipFill>
          <a:blip r:embed="rId2"/>
          <a:stretch/>
        </p:blipFill>
        <p:spPr>
          <a:xfrm>
            <a:off x="213120" y="351000"/>
            <a:ext cx="3887280" cy="15220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body"/>
          </p:nvPr>
        </p:nvSpPr>
        <p:spPr>
          <a:xfrm>
            <a:off x="1948680" y="2577240"/>
            <a:ext cx="10055880" cy="189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7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1948680" y="4844520"/>
            <a:ext cx="10055880" cy="120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1948680" y="6216120"/>
            <a:ext cx="10055880" cy="79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6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6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65280" y="625680"/>
            <a:ext cx="1694916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9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5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sldNum" idx="60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008C50-5144-49C5-B699-E39AED5F9ADA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7" r:id="rId2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179;p111"/>
          <p:cNvSpPr/>
          <p:nvPr/>
        </p:nvSpPr>
        <p:spPr>
          <a:xfrm>
            <a:off x="895680" y="662040"/>
            <a:ext cx="17106120" cy="11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endParaRPr b="0" lang="ru-RU" sz="4390" strike="noStrike" u="none">
              <a:solidFill>
                <a:srgbClr val="1a1919"/>
              </a:solidFill>
              <a:uFillTx/>
              <a:latin typeface="Arial"/>
              <a:ea typeface="Arial"/>
            </a:endParaRPr>
          </a:p>
        </p:txBody>
      </p:sp>
      <p:sp>
        <p:nvSpPr>
          <p:cNvPr id="505" name="PlaceHolder 1"/>
          <p:cNvSpPr>
            <a:spLocks noGrp="1"/>
          </p:cNvSpPr>
          <p:nvPr>
            <p:ph type="sldNum" idx="61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C7C7ED-702D-41B9-9072-304368101635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9" r:id="rId2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33;p182"/>
          <p:cNvSpPr/>
          <p:nvPr/>
        </p:nvSpPr>
        <p:spPr>
          <a:xfrm>
            <a:off x="0" y="0"/>
            <a:ext cx="19798920" cy="50767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sldNum" idx="62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F0A960-8A2B-4747-9A51-1606A77D8F9A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1" r:id="rId2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36;p183"/>
          <p:cNvSpPr/>
          <p:nvPr/>
        </p:nvSpPr>
        <p:spPr>
          <a:xfrm flipH="1" rot="10800000">
            <a:off x="360" y="3859920"/>
            <a:ext cx="19786320" cy="73000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09" name="PlaceHolder 1"/>
          <p:cNvSpPr>
            <a:spLocks noGrp="1"/>
          </p:cNvSpPr>
          <p:nvPr>
            <p:ph type="sldNum" idx="63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8AD106-CCEE-4953-8FD0-25EFC7ED1F6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3" r:id="rId2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Num" idx="64"/>
          </p:nvPr>
        </p:nvSpPr>
        <p:spPr>
          <a:xfrm>
            <a:off x="18515160" y="10272600"/>
            <a:ext cx="778320" cy="4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4FCB74-1BCD-4514-A932-38F043B3A206}" type="slidenum">
              <a:rPr b="0" lang="ru-RU" sz="197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9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1" name="Google Shape;540;p184"/>
          <p:cNvSpPr/>
          <p:nvPr/>
        </p:nvSpPr>
        <p:spPr>
          <a:xfrm flipH="1" rot="10800000">
            <a:off x="360" y="5117760"/>
            <a:ext cx="19786320" cy="6042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12" name="Google Shape;541;p184"/>
          <p:cNvSpPr/>
          <p:nvPr/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90ADB0C-E4A4-4D00-9466-C1D14E1DDA4D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5" r:id="rId2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Num" idx="65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8320A6-40E2-40CB-ADE2-13311B6540D6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7" r:id="rId2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45;p186"/>
          <p:cNvSpPr/>
          <p:nvPr/>
        </p:nvSpPr>
        <p:spPr>
          <a:xfrm>
            <a:off x="7556040" y="0"/>
            <a:ext cx="12252960" cy="1116576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81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15" name="PlaceHolder 1"/>
          <p:cNvSpPr>
            <a:spLocks noGrp="1"/>
          </p:cNvSpPr>
          <p:nvPr>
            <p:ph type="body"/>
          </p:nvPr>
        </p:nvSpPr>
        <p:spPr>
          <a:xfrm>
            <a:off x="680400" y="1374840"/>
            <a:ext cx="6449400" cy="167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92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49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sldNum" idx="66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FCDF69-F9AA-4F4F-AFA8-28C4CBAE7A75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9" r:id="rId2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792000" y="4020480"/>
            <a:ext cx="18215280" cy="101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708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70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ldNum" idx="67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F844F9-4E8C-4AF2-ADA7-06ECC553DF83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1" r:id="rId2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body"/>
          </p:nvPr>
        </p:nvSpPr>
        <p:spPr>
          <a:xfrm>
            <a:off x="867960" y="3479040"/>
            <a:ext cx="8511840" cy="18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36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236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10012320" y="-13680"/>
            <a:ext cx="6977880" cy="993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68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7C189C-7F59-4758-8E39-8440290E947C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3" r:id="rId2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5609880" y="796140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362480" y="562932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5598360" y="313452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13921560" y="563040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6" name="PlaceHolder 5"/>
          <p:cNvSpPr>
            <a:spLocks noGrp="1"/>
          </p:cNvSpPr>
          <p:nvPr>
            <p:ph type="body"/>
          </p:nvPr>
        </p:nvSpPr>
        <p:spPr>
          <a:xfrm>
            <a:off x="12544560" y="313560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7" name="PlaceHolder 6"/>
          <p:cNvSpPr>
            <a:spLocks noGrp="1"/>
          </p:cNvSpPr>
          <p:nvPr>
            <p:ph type="body"/>
          </p:nvPr>
        </p:nvSpPr>
        <p:spPr>
          <a:xfrm>
            <a:off x="12556440" y="7962480"/>
            <a:ext cx="1235520" cy="12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PlaceHolder 7"/>
          <p:cNvSpPr>
            <a:spLocks noGrp="1"/>
          </p:cNvSpPr>
          <p:nvPr>
            <p:ph type="body"/>
          </p:nvPr>
        </p:nvSpPr>
        <p:spPr>
          <a:xfrm>
            <a:off x="14112000" y="3134520"/>
            <a:ext cx="39434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7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7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PlaceHolder 8"/>
          <p:cNvSpPr>
            <a:spLocks noGrp="1"/>
          </p:cNvSpPr>
          <p:nvPr>
            <p:ph type="body"/>
          </p:nvPr>
        </p:nvSpPr>
        <p:spPr>
          <a:xfrm>
            <a:off x="15447960" y="5582520"/>
            <a:ext cx="3587040" cy="147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0" name="PlaceHolder 9"/>
          <p:cNvSpPr>
            <a:spLocks noGrp="1"/>
          </p:cNvSpPr>
          <p:nvPr>
            <p:ph type="body"/>
          </p:nvPr>
        </p:nvSpPr>
        <p:spPr>
          <a:xfrm>
            <a:off x="14112000" y="7961040"/>
            <a:ext cx="39434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PlaceHolder 10"/>
          <p:cNvSpPr>
            <a:spLocks noGrp="1"/>
          </p:cNvSpPr>
          <p:nvPr>
            <p:ph type="body"/>
          </p:nvPr>
        </p:nvSpPr>
        <p:spPr>
          <a:xfrm>
            <a:off x="1125000" y="3134520"/>
            <a:ext cx="4141800" cy="12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2" name="PlaceHolder 11"/>
          <p:cNvSpPr>
            <a:spLocks noGrp="1"/>
          </p:cNvSpPr>
          <p:nvPr>
            <p:ph type="body"/>
          </p:nvPr>
        </p:nvSpPr>
        <p:spPr>
          <a:xfrm>
            <a:off x="518040" y="5631480"/>
            <a:ext cx="3553560" cy="12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3" name="PlaceHolder 12"/>
          <p:cNvSpPr>
            <a:spLocks noGrp="1"/>
          </p:cNvSpPr>
          <p:nvPr>
            <p:ph type="body"/>
          </p:nvPr>
        </p:nvSpPr>
        <p:spPr>
          <a:xfrm>
            <a:off x="1125000" y="7961400"/>
            <a:ext cx="4141800" cy="12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79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ru-RU" sz="1679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PlaceHolder 13"/>
          <p:cNvSpPr>
            <a:spLocks noGrp="1"/>
          </p:cNvSpPr>
          <p:nvPr>
            <p:ph type="title"/>
          </p:nvPr>
        </p:nvSpPr>
        <p:spPr>
          <a:xfrm>
            <a:off x="1363680" y="643320"/>
            <a:ext cx="17106120" cy="111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ru-RU" sz="708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ru-RU" sz="70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PlaceHolder 14"/>
          <p:cNvSpPr>
            <a:spLocks noGrp="1"/>
          </p:cNvSpPr>
          <p:nvPr>
            <p:ph type="sldNum" idx="69"/>
          </p:nvPr>
        </p:nvSpPr>
        <p:spPr>
          <a:xfrm>
            <a:off x="18272160" y="10320120"/>
            <a:ext cx="106848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90FF04-1EA0-44E7-B91B-E430A3F42336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2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2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2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2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2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26;g2e61f0db2ab_0_131"/>
          <p:cNvSpPr/>
          <p:nvPr/>
        </p:nvSpPr>
        <p:spPr>
          <a:xfrm>
            <a:off x="15995520" y="10061280"/>
            <a:ext cx="309132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26.05.2025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7" name="Google Shape;627;g2e61f0db2ab_0_131"/>
          <p:cNvSpPr/>
          <p:nvPr/>
        </p:nvSpPr>
        <p:spPr>
          <a:xfrm>
            <a:off x="725040" y="10061280"/>
            <a:ext cx="295740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Карпов Никита Сергеевич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678" name="Google Shape;628;g2e61f0db2ab_0_131"/>
          <p:cNvSpPr/>
          <p:nvPr/>
        </p:nvSpPr>
        <p:spPr>
          <a:xfrm>
            <a:off x="725040" y="4367880"/>
            <a:ext cx="17994960" cy="21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r>
              <a:rPr b="1" lang="ru-RU" sz="6000" strike="noStrike" u="none">
                <a:solidFill>
                  <a:schemeClr val="dk1"/>
                </a:solidFill>
                <a:uFillTx/>
                <a:latin typeface="SF Pro"/>
                <a:ea typeface="Arial"/>
              </a:rPr>
              <a:t>Исследование влияния операционных метрик</a:t>
            </a:r>
            <a:endParaRPr b="0" lang="ru-RU" sz="6000" strike="noStrike" u="none">
              <a:solidFill>
                <a:srgbClr val="ffffff"/>
              </a:solidFill>
              <a:uFillTx/>
              <a:latin typeface="SF Pro"/>
              <a:ea typeface="HelveticaNeue"/>
            </a:endParaRPr>
          </a:p>
          <a:p>
            <a:r>
              <a:rPr b="1" lang="ru-RU" sz="6000" strike="noStrike" u="none">
                <a:solidFill>
                  <a:schemeClr val="dk1"/>
                </a:solidFill>
                <a:uFillTx/>
                <a:latin typeface="SF Pro"/>
                <a:ea typeface="Arial"/>
              </a:rPr>
              <a:t>на метрики удовлетворенности клиента</a:t>
            </a:r>
            <a:endParaRPr b="0" lang="ru-RU" sz="6000" strike="noStrike" u="none">
              <a:solidFill>
                <a:srgbClr val="ffffff"/>
              </a:solidFill>
              <a:uFillTx/>
              <a:latin typeface="SF Pro"/>
              <a:ea typeface="HelveticaNeu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"/>
          <p:cNvSpPr txBox="1"/>
          <p:nvPr/>
        </p:nvSpPr>
        <p:spPr>
          <a:xfrm>
            <a:off x="1800000" y="4560480"/>
            <a:ext cx="15840000" cy="281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trike="noStrike" u="none">
                <a:solidFill>
                  <a:srgbClr val="000000"/>
                </a:solidFill>
                <a:uFillTx/>
                <a:latin typeface="SF Pro"/>
              </a:rPr>
              <a:t>Анализ взаимосвязи длительности жизни таска и метрик удовлетворенности клиента</a:t>
            </a:r>
            <a:endParaRPr b="1" lang="ru-RU" sz="6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6660000" y="1620360"/>
            <a:ext cx="12960000" cy="791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7" name=""/>
          <p:cNvSpPr txBox="1"/>
          <p:nvPr/>
        </p:nvSpPr>
        <p:spPr>
          <a:xfrm>
            <a:off x="360000" y="180000"/>
            <a:ext cx="5940000" cy="16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Зависимость метрик удовлетворенности клиента от времени жизни таска</a:t>
            </a:r>
            <a:endParaRPr b="1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360000" y="2880000"/>
            <a:ext cx="6120000" cy="72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lifetime_h — время жизни таска в часах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НЕ решили без скорости__ =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(количество тасок, где клиент отметил, что его проблему не решили, но не отметил «скорость») / (количество тасок, где клиент ответил на 2й вопрос)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Скорость без не решили__ =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(количество тасок, где клиент отметил «скорость», но не отметил, что его проблему не решили) / (количество тасок, где клиент ответил на 2й вопрос)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Скорость с не решили__ = 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(количество тасок, где клиент отметил, что его проблему не решили, и отметил «скорость») / (количество тасок, где клиент ответил на 2й вопрос)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Доля 1-4 = </a:t>
            </a:r>
            <a:br>
              <a:rPr sz="1800"/>
            </a:b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(количество тасок, где клиент поставил 1-4) / (количество тасок с оценкой)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6840000" y="9540000"/>
            <a:ext cx="1278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Статзначимый коэффициент корреляции Кендалл-Тау между lifetime_h и </a:t>
            </a:r>
            <a:br>
              <a:rPr sz="1800"/>
            </a:b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only_speed_ratio__ = 0.29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speed_n_no_ratio__ = 0.47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score_1_ratio = 0.43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 txBox="1"/>
          <p:nvPr/>
        </p:nvSpPr>
        <p:spPr>
          <a:xfrm>
            <a:off x="180000" y="200520"/>
            <a:ext cx="6300000" cy="12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Зависимость метрик</a:t>
            </a:r>
            <a:br>
              <a:rPr sz="2600"/>
            </a:br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удовлетворенности клиента от</a:t>
            </a:r>
            <a:br>
              <a:rPr sz="2600"/>
            </a:br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времени жизни таска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180000" y="1980000"/>
            <a:ext cx="594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Идея: Можно решать таски на 10-15 % быстрее, тогда оценка от клиента улучшится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12780000" y="360000"/>
            <a:ext cx="180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600" strike="noStrike" u="none">
                <a:solidFill>
                  <a:srgbClr val="000000"/>
                </a:solidFill>
                <a:uFillTx/>
                <a:latin typeface="SF Pro"/>
              </a:rPr>
              <a:t>Алгоритм</a:t>
            </a: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713" name=""/>
          <p:cNvSpPr txBox="1"/>
          <p:nvPr/>
        </p:nvSpPr>
        <p:spPr>
          <a:xfrm>
            <a:off x="7380000" y="900000"/>
            <a:ext cx="11160000" cy="9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1. Данные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Каждая задача описана набором признаков: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prichina_povtorki, povtorka, prosrok, notes_cnt, postponed_flg, deadline_cnt — категориальные/дискретные признаки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duration_min — длительность задачи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class — оценка клиента: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lvl="1" marL="432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0: клиент поставил 1–4</a:t>
            </a: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	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lvl="1" marL="432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1: клиент поставил 5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2. Формирование сравнений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Для каждой задачи: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Находим другие задачи с идентичными признаками, кроме duration_min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Отбираем только те, у которых duration_min меньше на 10–15%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3. Анализ пар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Для каждой пары (исходная, найденная):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Вычисляем разность классов:</a:t>
            </a:r>
            <a:br>
              <a:rPr sz="1600"/>
            </a:b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diff = исходный класс−сравнительный класс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Сохраняем эту разность в массив arr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4. Доверительный интервал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Строим 95% доверительный интервал на вероятность ухудшения/улучшения оценки после снижения времени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"/>
          <p:cNvSpPr txBox="1"/>
          <p:nvPr/>
        </p:nvSpPr>
        <p:spPr>
          <a:xfrm>
            <a:off x="180000" y="360000"/>
            <a:ext cx="6120000" cy="10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Результаты эксперимента</a:t>
            </a:r>
            <a:endParaRPr b="1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1"/>
          <a:stretch/>
        </p:blipFill>
        <p:spPr>
          <a:xfrm>
            <a:off x="8193600" y="400680"/>
            <a:ext cx="10706400" cy="679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6" name=""/>
          <p:cNvSpPr txBox="1"/>
          <p:nvPr/>
        </p:nvSpPr>
        <p:spPr>
          <a:xfrm>
            <a:off x="180000" y="1620000"/>
            <a:ext cx="360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-1 — оценка улучшилась при ускорении на 10-15%</a:t>
            </a:r>
            <a:br>
              <a:rPr sz="1800"/>
            </a:b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0 — оценка не изменилась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при ускорении на 10-15%</a:t>
            </a:r>
            <a:br>
              <a:rPr sz="1800"/>
            </a:b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PingFang SC"/>
              </a:rPr>
              <a:t>1 — оценка ухудшилась </a:t>
            </a: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при ускорении на 10-15%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17" name="" descr=""/>
          <p:cNvPicPr/>
          <p:nvPr/>
        </p:nvPicPr>
        <p:blipFill>
          <a:blip r:embed="rId2"/>
          <a:stretch/>
        </p:blipFill>
        <p:spPr>
          <a:xfrm>
            <a:off x="8280000" y="8100000"/>
            <a:ext cx="10739520" cy="2593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8" name=""/>
          <p:cNvSpPr txBox="1"/>
          <p:nvPr/>
        </p:nvSpPr>
        <p:spPr>
          <a:xfrm>
            <a:off x="8100000" y="7560000"/>
            <a:ext cx="1062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600" strike="noStrike" u="none">
                <a:solidFill>
                  <a:srgbClr val="000000"/>
                </a:solidFill>
                <a:uFillTx/>
                <a:latin typeface="SF Pro"/>
              </a:rPr>
              <a:t>Вильсоновские доверительные интервалы: </a:t>
            </a: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"/>
          <p:cNvSpPr txBox="1"/>
          <p:nvPr/>
        </p:nvSpPr>
        <p:spPr>
          <a:xfrm>
            <a:off x="7318440" y="1080000"/>
            <a:ext cx="11401560" cy="857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1.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Предобработка данных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Масштабирование признаков (StandardScaler) для корректного сравнения коэффициентов.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Проверка на мультиколлинеарность (VIF, корреляционная матрица).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2.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Построение модели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Выбор L2-регуляризации (Ridge) для устойчивости к шуму и коллинеарности.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Подбор оптимального параметра регуляризации (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.AppleSystemUIFontMonospaced-Medium"/>
              </a:rPr>
              <a:t>C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) через кросс-валидацию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3.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Анализ коэффициентов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Сортировка признаков по абсолютным значениям весов для определения их влияния.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Проверка статистической значимости коэффициентов через p-значения (метод максимального правдоподобия).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4.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Оценка качества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Расчет Accuracy, Precision, Recall, F1 и ROC-AUC на train/test выборках.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Построение ROC-кривой и вычисление площади под ней (AUC).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5.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Интерпретация результатов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Определение направления влияния: положительные коэффициенты увеличивают вероятность класса 1, отрицательные — уменьшают.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Выявление ключевых драйверов модели (наибольшие по модулю коэффициенты).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6. </a:t>
            </a:r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Визуализация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График распределения классов (баланс/дисбаланс).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Матрица корреляций признаков.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  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- Гистограммы распределения значимых признаков в разрезе классов.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1260000" y="360000"/>
            <a:ext cx="4222800" cy="48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Регрессионный анализ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"/>
          <p:cNvSpPr txBox="1"/>
          <p:nvPr/>
        </p:nvSpPr>
        <p:spPr>
          <a:xfrm>
            <a:off x="1080000" y="360000"/>
            <a:ext cx="468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Регрессионный анализ</a:t>
            </a:r>
            <a:endParaRPr b="1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8280000" y="180000"/>
            <a:ext cx="9540000" cy="1090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3" name=""/>
          <p:cNvSpPr txBox="1"/>
          <p:nvPr/>
        </p:nvSpPr>
        <p:spPr>
          <a:xfrm>
            <a:off x="237240" y="1521000"/>
            <a:ext cx="5342760" cy="645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postponed_flg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флаг откладывания таска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notes_cnt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количество записок от Бэка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dedline_cnt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количество уникальных дедлайнов, которые показали пользователю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prosrok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просрочили первый дедлайн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duration_min — время жизни таска в минутах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prichina_povtorki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таск являлся причиной повторки</a:t>
            </a:r>
            <a:br>
              <a:rPr sz="2000"/>
            </a:b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povtorka </a:t>
            </a: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таск являлся повторкой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"/>
          <p:cNvSpPr txBox="1"/>
          <p:nvPr/>
        </p:nvSpPr>
        <p:spPr>
          <a:xfrm>
            <a:off x="997200" y="180000"/>
            <a:ext cx="4222800" cy="48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Регрессионный анализ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25" name="" descr=""/>
          <p:cNvPicPr/>
          <p:nvPr/>
        </p:nvPicPr>
        <p:blipFill>
          <a:blip r:embed="rId1"/>
          <a:stretch/>
        </p:blipFill>
        <p:spPr>
          <a:xfrm>
            <a:off x="9360000" y="149400"/>
            <a:ext cx="7920000" cy="1047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6" name="" descr=""/>
          <p:cNvPicPr/>
          <p:nvPr/>
        </p:nvPicPr>
        <p:blipFill>
          <a:blip r:embed="rId2"/>
          <a:stretch/>
        </p:blipFill>
        <p:spPr>
          <a:xfrm>
            <a:off x="180000" y="5893200"/>
            <a:ext cx="5835240" cy="45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7" name="" descr=""/>
          <p:cNvPicPr/>
          <p:nvPr/>
        </p:nvPicPr>
        <p:blipFill>
          <a:blip r:embed="rId3"/>
          <a:stretch/>
        </p:blipFill>
        <p:spPr>
          <a:xfrm>
            <a:off x="158400" y="2520000"/>
            <a:ext cx="7581600" cy="124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8" name="" descr=""/>
          <p:cNvPicPr/>
          <p:nvPr/>
        </p:nvPicPr>
        <p:blipFill>
          <a:blip r:embed="rId4"/>
          <a:stretch/>
        </p:blipFill>
        <p:spPr>
          <a:xfrm>
            <a:off x="158400" y="3764160"/>
            <a:ext cx="3600000" cy="96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9" name=""/>
          <p:cNvSpPr txBox="1"/>
          <p:nvPr/>
        </p:nvSpPr>
        <p:spPr>
          <a:xfrm>
            <a:off x="158400" y="1800000"/>
            <a:ext cx="612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Об интерпретации коэффициентов логистической регрессии: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"/>
          <p:cNvSpPr txBox="1"/>
          <p:nvPr/>
        </p:nvSpPr>
        <p:spPr>
          <a:xfrm>
            <a:off x="2160000" y="234720"/>
            <a:ext cx="2160000" cy="48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CatBoost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1" name=""/>
          <p:cNvSpPr txBox="1"/>
          <p:nvPr/>
        </p:nvSpPr>
        <p:spPr>
          <a:xfrm>
            <a:off x="7200000" y="1002600"/>
            <a:ext cx="11880000" cy="907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1.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Предобработка данных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1" lang="ru-RU" sz="2100" strike="noStrike" u="none">
              <a:solidFill>
                <a:srgbClr val="000000"/>
              </a:solidFill>
              <a:uFillTx/>
              <a:latin typeface="SF Pro"/>
              <a:ea typeface="HelveticaNeue-Medium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Масштабирование признаков для сравнения их влияния.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Проверка распределения классов (баланс/дисбаланс).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2.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Построение модели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Выбор CatBoost (устойчивость к мультиколлинеарности, работа с разнотипными данными).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Настройка гиперпараметров (глубина деревьев, регуляризация) через кросс-валидацию.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3.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Анализ признаков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Расчет важности признаков (Feature Importance) для выявления ключевых факторов.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4.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Оценка качества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Метрики: Accuracy, Precision, Recall, F1, ROC-AUC.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Построение ROC-кривой для оценки разделяющей способности модели.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5.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Интерпретация результатов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Проверка статистической значимости признаков (p-значения, permutation importance).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6. </a:t>
            </a:r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Визуализация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Графики распределения классов и признаков.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   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- Матрица корреляций для выявления мультиколлинеарности.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endParaRPr b="0" lang="ru-RU" sz="2100" strike="noStrike" u="none">
              <a:solidFill>
                <a:srgbClr val="000000"/>
              </a:solidFill>
              <a:uFillTx/>
              <a:latin typeface="SF Pro"/>
              <a:ea typeface="HelveticaNeue"/>
            </a:endParaRPr>
          </a:p>
          <a:p>
            <a:r>
              <a:rPr b="1" lang="ru-RU" sz="2100" strike="noStrike" u="none">
                <a:solidFill>
                  <a:srgbClr val="000000"/>
                </a:solidFill>
                <a:uFillTx/>
                <a:latin typeface="SF Pro"/>
                <a:ea typeface="HelveticaNeue-Medium"/>
              </a:rPr>
              <a:t>Итог</a:t>
            </a:r>
            <a:r>
              <a:rPr b="0" lang="ru-RU" sz="2100" strike="noStrike" u="none">
                <a:solidFill>
                  <a:srgbClr val="000000"/>
                </a:solidFill>
                <a:uFillTx/>
                <a:latin typeface="SF Pro"/>
                <a:ea typeface="HelveticaNeue"/>
              </a:rPr>
              <a:t>: Построена интерпретируемая модель, выявлены ключевые драйверы целевого класса, оценена стабильность предсказаний.</a:t>
            </a:r>
            <a:endParaRPr b="0" lang="ru-RU" sz="21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" descr=""/>
          <p:cNvPicPr/>
          <p:nvPr/>
        </p:nvPicPr>
        <p:blipFill>
          <a:blip r:embed="rId1"/>
          <a:stretch/>
        </p:blipFill>
        <p:spPr>
          <a:xfrm>
            <a:off x="8820000" y="371160"/>
            <a:ext cx="9180000" cy="1006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3" name="" descr=""/>
          <p:cNvPicPr/>
          <p:nvPr/>
        </p:nvPicPr>
        <p:blipFill>
          <a:blip r:embed="rId2"/>
          <a:stretch/>
        </p:blipFill>
        <p:spPr>
          <a:xfrm>
            <a:off x="360000" y="5400000"/>
            <a:ext cx="5560200" cy="526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4" name=""/>
          <p:cNvSpPr txBox="1"/>
          <p:nvPr/>
        </p:nvSpPr>
        <p:spPr>
          <a:xfrm>
            <a:off x="2340000" y="180000"/>
            <a:ext cx="1719360" cy="48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CatBoost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5" name=""/>
          <p:cNvSpPr txBox="1"/>
          <p:nvPr/>
        </p:nvSpPr>
        <p:spPr>
          <a:xfrm>
            <a:off x="360000" y="1260000"/>
            <a:ext cx="5959080" cy="29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Об интерпретации Importance:</a:t>
            </a:r>
            <a:endParaRPr b="1" lang="ru-RU" sz="16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Основан на изменении предсказаний модели, когда признак участвует в разбиении узлов дерева.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Если признак сильно влияет на предсказания → его важность выше.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“</a:t>
            </a: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Если убрать или изменить этот признак, насколько сильно изменится предсказание?”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</a:endParaRPr>
          </a:p>
          <a:p>
            <a:endParaRPr b="0" lang="ru-RU" sz="1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54;g2dfa02788d1_0_26"/>
          <p:cNvSpPr/>
          <p:nvPr/>
        </p:nvSpPr>
        <p:spPr>
          <a:xfrm>
            <a:off x="719280" y="2448000"/>
            <a:ext cx="11423880" cy="39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84640" indent="-584640">
              <a:lnSpc>
                <a:spcPct val="142000"/>
              </a:lnSpc>
              <a:buClr>
                <a:srgbClr val="000000"/>
              </a:buClr>
              <a:buFont typeface="Noto Sans Symbols"/>
              <a:buChar char="▪"/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PlaceHolder 1"/>
          <p:cNvSpPr>
            <a:spLocks noGrp="1"/>
          </p:cNvSpPr>
          <p:nvPr>
            <p:ph type="sldNum" idx="78"/>
          </p:nvPr>
        </p:nvSpPr>
        <p:spPr>
          <a:xfrm>
            <a:off x="18272160" y="10320120"/>
            <a:ext cx="1068480" cy="4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A57218-4B50-4C7A-86A2-E3CEE33CA668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8" name="Google Shape;756;g2dfa02788d1_0_26"/>
          <p:cNvSpPr/>
          <p:nvPr/>
        </p:nvSpPr>
        <p:spPr>
          <a:xfrm>
            <a:off x="719280" y="562680"/>
            <a:ext cx="157377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6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Выводы</a:t>
            </a:r>
            <a:endParaRPr b="0" lang="ru-R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9" name="Google Shape;757;g2dfa02788d1_0_26" descr=""/>
          <p:cNvPicPr/>
          <p:nvPr/>
        </p:nvPicPr>
        <p:blipFill>
          <a:blip r:embed="rId1"/>
          <a:stretch/>
        </p:blipFill>
        <p:spPr>
          <a:xfrm>
            <a:off x="12687480" y="4071960"/>
            <a:ext cx="5706720" cy="392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0" name=""/>
          <p:cNvSpPr txBox="1"/>
          <p:nvPr/>
        </p:nvSpPr>
        <p:spPr>
          <a:xfrm>
            <a:off x="552240" y="900000"/>
            <a:ext cx="10967760" cy="1036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1. Ключевые признаки модели</a:t>
            </a:r>
            <a:endParaRPr b="1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Самым важным фактором является был ли таск причиной повторки или нет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Другие значимые признаки: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Был ли таск повторкой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Время жизни таска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Менее значимы: 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 </a:t>
            </a: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Количество дедлайнов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Количество заметок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Был ли таск отложен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Был ли таск просрочен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2. Качество модели</a:t>
            </a:r>
            <a:endParaRPr b="1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Модель демонстрирует хорошую обобщающую способность: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Точность (Accuracy): 75% на тесте.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F1-score: 0.846 — сбалансированная метрика качества.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Recall (полнота): 0.94 — модель почти не пропускает положительные случаи.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Однако ROC-AUC = 0.65 на тесте указывает, что качество ранжирования среднее — модель различает классы, но не идеально.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</a:rPr>
              <a:t>3. Выводы для принятия решений</a:t>
            </a:r>
            <a:endParaRPr b="1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«Причина повторки» — основной кандидат для дальнейшего анализа и использования в операционных решениях (например, сегментации клиентов или персонализированного подхода).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</a:rPr>
              <a:t>Возможен дальнейший рост ROC-AUC при улучшении качества признаков или добавлении новых источников данных.</a:t>
            </a: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38;g1f811b43fce_0_ 4"/>
          <p:cNvSpPr/>
          <p:nvPr/>
        </p:nvSpPr>
        <p:spPr>
          <a:xfrm>
            <a:off x="719280" y="577440"/>
            <a:ext cx="540432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54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Введение</a:t>
            </a:r>
            <a:endParaRPr b="0" lang="ru-RU" sz="54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680" name="TextBox 12"/>
          <p:cNvSpPr/>
          <p:nvPr/>
        </p:nvSpPr>
        <p:spPr>
          <a:xfrm>
            <a:off x="8173080" y="7635600"/>
            <a:ext cx="956268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1" name="TextBox 13"/>
          <p:cNvSpPr/>
          <p:nvPr/>
        </p:nvSpPr>
        <p:spPr>
          <a:xfrm>
            <a:off x="719280" y="3812040"/>
            <a:ext cx="532296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2" name=""/>
          <p:cNvSpPr txBox="1"/>
          <p:nvPr/>
        </p:nvSpPr>
        <p:spPr>
          <a:xfrm>
            <a:off x="6840000" y="900000"/>
            <a:ext cx="12420000" cy="61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Таски</a:t>
            </a:r>
            <a:r>
              <a:rPr b="0" lang="ru-RU" sz="2600" strike="noStrike" u="none">
                <a:solidFill>
                  <a:srgbClr val="000000"/>
                </a:solidFill>
                <a:uFillTx/>
                <a:latin typeface="SF Pro"/>
              </a:rPr>
              <a:t> - это задачи на подразделения второй линии для выполнения целевых действий в рамках клиентского обслуживания.  </a:t>
            </a: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Тип таска</a:t>
            </a:r>
            <a:r>
              <a:rPr b="0" lang="ru-RU" sz="2600" strike="noStrike" u="none">
                <a:solidFill>
                  <a:srgbClr val="000000"/>
                </a:solidFill>
                <a:uFillTx/>
                <a:latin typeface="SF Pro"/>
              </a:rPr>
              <a:t> - это определенная совокупность правил, логик, норм, данных, настроек и конфигураций, которая определяет специфику работы с таском.</a:t>
            </a: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SF Pro"/>
              </a:rPr>
              <a:t>Заметки на тасках</a:t>
            </a:r>
            <a:r>
              <a:rPr b="0" lang="ru-RU" sz="2600" strike="noStrike" u="none">
                <a:solidFill>
                  <a:srgbClr val="000000"/>
                </a:solidFill>
                <a:uFillTx/>
                <a:latin typeface="SF Pro"/>
              </a:rPr>
              <a:t> - это возможность сохранить любые записи по обработке задачи клиента, а так же являются способом коммуникации между подразделениями.</a:t>
            </a: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  <a:p>
            <a:endParaRPr b="0" lang="ru-RU" sz="26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54;g2dfa02788d1_0_ 1"/>
          <p:cNvSpPr/>
          <p:nvPr/>
        </p:nvSpPr>
        <p:spPr>
          <a:xfrm>
            <a:off x="719280" y="2448000"/>
            <a:ext cx="11423880" cy="39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2" name="PlaceHolder 1"/>
          <p:cNvSpPr>
            <a:spLocks noGrp="1"/>
          </p:cNvSpPr>
          <p:nvPr>
            <p:ph type="sldNum" idx="79"/>
          </p:nvPr>
        </p:nvSpPr>
        <p:spPr>
          <a:xfrm>
            <a:off x="18272160" y="10320120"/>
            <a:ext cx="1068480" cy="4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0D9B43-FE87-45C5-8349-1E469137FFE7}" type="slidenum">
              <a:rPr b="0" lang="ru-RU" sz="16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&lt;number&gt;</a:t>
            </a:fld>
            <a:endParaRPr b="0" lang="ru-RU" sz="16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3" name="Google Shape;756;g2dfa02788d1_0_ 1"/>
          <p:cNvSpPr/>
          <p:nvPr/>
        </p:nvSpPr>
        <p:spPr>
          <a:xfrm>
            <a:off x="719280" y="562680"/>
            <a:ext cx="157377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6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Выводы</a:t>
            </a:r>
            <a:endParaRPr b="0" lang="ru-RU" sz="6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4" name="Google Shape;757;g2dfa02788d1_0_ 1" descr=""/>
          <p:cNvPicPr/>
          <p:nvPr/>
        </p:nvPicPr>
        <p:blipFill>
          <a:blip r:embed="rId1"/>
          <a:stretch/>
        </p:blipFill>
        <p:spPr>
          <a:xfrm>
            <a:off x="12687480" y="4071960"/>
            <a:ext cx="5706720" cy="392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5" name=""/>
          <p:cNvSpPr txBox="1"/>
          <p:nvPr/>
        </p:nvSpPr>
        <p:spPr>
          <a:xfrm>
            <a:off x="552240" y="900000"/>
            <a:ext cx="10967760" cy="966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4. Нужен ли А/Б для проверки гипотезы о том, что уменьшение времени улучшит показатели CSAT?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В подавляющем большинстве случаев (~64%) оценка не изменится при снижении времени на 10–15%.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Вероятности улучшения и ухудшения оценки почти равны (~17.6% и ~18.1%), обе достаточно низкие.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Полученные интервалы узкие и статистически устойчивые, что говорит о высокой надежности результатов.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Вывод: A/B тест не требуется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На основе больших объемов исторических данных и статистически значимых доверительных интервалов можно с уверенностью утверждать, что сокращение времени на 10–15% не приводит к значимому изменению оценки клиента.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Проведение A/B теста в данном случае — излишняя мера, учитывая стабильность и очевидность результатов.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5. Качество клиентских ответов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Клиенты правомочно выражают недовольство долгим временем решения проблемы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6. Предсказание клиентских ответов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Клиенты, которые имеют тенденцию обосновывать оценку, с вероятностью 0.75 будут недовольны «Не решением» проблемы. </a:t>
            </a:r>
            <a:br>
              <a:rPr sz="1600"/>
            </a:br>
            <a:br>
              <a:rPr sz="1600"/>
            </a:br>
            <a:r>
              <a:rPr b="0" lang="ru-RU" sz="16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Таким образом, «Не решение» таски является важнейшим фактором негатива клиента</a:t>
            </a:r>
            <a:br>
              <a:rPr sz="1600"/>
            </a:br>
            <a:endParaRPr b="0" lang="ru-RU" sz="1600" strike="noStrike" u="none">
              <a:solidFill>
                <a:srgbClr val="000000"/>
              </a:solidFill>
              <a:uFillTx/>
              <a:latin typeface="Arial"/>
              <a:ea typeface="PingFang SC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SF Pro"/>
              <a:ea typeface="PingFang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62;g2e61f0db2ab_0_367"/>
          <p:cNvSpPr/>
          <p:nvPr/>
        </p:nvSpPr>
        <p:spPr>
          <a:xfrm>
            <a:off x="738720" y="9090000"/>
            <a:ext cx="8225640" cy="13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1" lang="ru-RU" sz="9000" strike="noStrike" u="none">
                <a:solidFill>
                  <a:srgbClr val="1a1919"/>
                </a:solidFill>
                <a:uFillTx/>
                <a:latin typeface="Arial"/>
                <a:ea typeface="Arial"/>
              </a:rPr>
              <a:t>Спасибо!</a:t>
            </a:r>
            <a:endParaRPr b="0" lang="ru-RU" sz="9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"/>
          <p:cNvSpPr txBox="1"/>
          <p:nvPr/>
        </p:nvSpPr>
        <p:spPr>
          <a:xfrm>
            <a:off x="287640" y="360000"/>
            <a:ext cx="8352360" cy="172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5400" strike="noStrike" u="none">
                <a:solidFill>
                  <a:srgbClr val="000000"/>
                </a:solidFill>
                <a:uFillTx/>
                <a:latin typeface="SF Pro"/>
              </a:rPr>
              <a:t>Жизненный цикл</a:t>
            </a:r>
            <a:endParaRPr b="1" lang="ru-RU" sz="5400" strike="noStrike" u="none">
              <a:solidFill>
                <a:srgbClr val="000000"/>
              </a:solidFill>
              <a:uFillTx/>
              <a:latin typeface="SF Pro"/>
            </a:endParaRPr>
          </a:p>
          <a:p>
            <a:r>
              <a:rPr b="1" lang="ru-RU" sz="5400" strike="noStrike" u="none">
                <a:solidFill>
                  <a:srgbClr val="000000"/>
                </a:solidFill>
                <a:uFillTx/>
                <a:latin typeface="SF Pro"/>
              </a:rPr>
              <a:t>таска</a:t>
            </a:r>
            <a:endParaRPr b="1" lang="ru-RU" sz="54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pic>
        <p:nvPicPr>
          <p:cNvPr id="684" name="" descr=""/>
          <p:cNvPicPr/>
          <p:nvPr/>
        </p:nvPicPr>
        <p:blipFill>
          <a:blip r:embed="rId1"/>
          <a:stretch/>
        </p:blipFill>
        <p:spPr>
          <a:xfrm>
            <a:off x="6883200" y="1643760"/>
            <a:ext cx="11836800" cy="735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"/>
          <p:cNvSpPr txBox="1"/>
          <p:nvPr/>
        </p:nvSpPr>
        <p:spPr>
          <a:xfrm>
            <a:off x="1800000" y="5040000"/>
            <a:ext cx="1584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trike="noStrike" u="none">
                <a:solidFill>
                  <a:srgbClr val="000000"/>
                </a:solidFill>
                <a:uFillTx/>
                <a:latin typeface="SF Pro"/>
              </a:rPr>
              <a:t>Операционные метрики</a:t>
            </a:r>
            <a:endParaRPr b="1" lang="ru-RU" sz="6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38;g1f811b43fce_0_0"/>
          <p:cNvSpPr/>
          <p:nvPr/>
        </p:nvSpPr>
        <p:spPr>
          <a:xfrm>
            <a:off x="719280" y="577440"/>
            <a:ext cx="576072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54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Операционные метрики</a:t>
            </a:r>
            <a:endParaRPr b="0" lang="ru-RU" sz="54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687" name="TextBox 3"/>
          <p:cNvSpPr/>
          <p:nvPr/>
        </p:nvSpPr>
        <p:spPr>
          <a:xfrm>
            <a:off x="8173080" y="7635600"/>
            <a:ext cx="956268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8" name="TextBox 4"/>
          <p:cNvSpPr/>
          <p:nvPr/>
        </p:nvSpPr>
        <p:spPr>
          <a:xfrm>
            <a:off x="719280" y="3812040"/>
            <a:ext cx="532296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9" name=""/>
          <p:cNvSpPr txBox="1"/>
          <p:nvPr/>
        </p:nvSpPr>
        <p:spPr>
          <a:xfrm>
            <a:off x="7560000" y="900000"/>
            <a:ext cx="11697840" cy="1002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postponed_flg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флаг откладывания таска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notes_cnt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количество записок от Бэка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dedline_cnt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количество уникальных дедлайнов, которые показали пользователю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prosrok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просрочили первый дедлайн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duration_min — время жизни таска в минутах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prichina_povtorki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таск являлся причиной повторки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  <a:ea typeface="PingFang SC"/>
              </a:rPr>
              <a:t>povtorka </a:t>
            </a:r>
            <a:r>
              <a:rPr b="0" lang="ru-RU" sz="4000" strike="noStrike" u="none">
                <a:solidFill>
                  <a:srgbClr val="000000"/>
                </a:solidFill>
                <a:uFillTx/>
                <a:latin typeface="SF Pro"/>
              </a:rPr>
              <a:t>— флаг того, что таск являлся повторкой</a:t>
            </a:r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  <a:p>
            <a:endParaRPr b="0" lang="ru-RU" sz="4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"/>
          <p:cNvSpPr txBox="1"/>
          <p:nvPr/>
        </p:nvSpPr>
        <p:spPr>
          <a:xfrm>
            <a:off x="1800000" y="5040000"/>
            <a:ext cx="1584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trike="noStrike" u="none">
                <a:solidFill>
                  <a:srgbClr val="000000"/>
                </a:solidFill>
                <a:uFillTx/>
                <a:latin typeface="SF Pro"/>
              </a:rPr>
              <a:t>Метрики удовлетворенности клиента</a:t>
            </a:r>
            <a:endParaRPr b="1" lang="ru-RU" sz="6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38;g1f811b43fce_0_ 2"/>
          <p:cNvSpPr/>
          <p:nvPr/>
        </p:nvSpPr>
        <p:spPr>
          <a:xfrm>
            <a:off x="180000" y="577440"/>
            <a:ext cx="702000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Метрики удовлетворенности клиента</a:t>
            </a:r>
            <a:endParaRPr b="0" lang="ru-RU" sz="48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692" name="TextBox 8"/>
          <p:cNvSpPr/>
          <p:nvPr/>
        </p:nvSpPr>
        <p:spPr>
          <a:xfrm>
            <a:off x="8173080" y="7635600"/>
            <a:ext cx="956268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3" name="TextBox 9"/>
          <p:cNvSpPr/>
          <p:nvPr/>
        </p:nvSpPr>
        <p:spPr>
          <a:xfrm>
            <a:off x="719280" y="3812040"/>
            <a:ext cx="532296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1"/>
          <a:stretch/>
        </p:blipFill>
        <p:spPr>
          <a:xfrm>
            <a:off x="8031600" y="180000"/>
            <a:ext cx="10508400" cy="1090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38;g1f811b43fce_0_ 1"/>
          <p:cNvSpPr/>
          <p:nvPr/>
        </p:nvSpPr>
        <p:spPr>
          <a:xfrm>
            <a:off x="180000" y="577440"/>
            <a:ext cx="702000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Анализ метрик</a:t>
            </a:r>
            <a:br>
              <a:rPr sz="4800"/>
            </a:b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удовлетворенности</a:t>
            </a:r>
            <a:br>
              <a:rPr sz="4800"/>
            </a:b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клиента</a:t>
            </a:r>
            <a:endParaRPr b="0" lang="ru-RU" sz="48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696" name="TextBox 5"/>
          <p:cNvSpPr/>
          <p:nvPr/>
        </p:nvSpPr>
        <p:spPr>
          <a:xfrm>
            <a:off x="8173080" y="7635600"/>
            <a:ext cx="956268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7" name="TextBox 6"/>
          <p:cNvSpPr/>
          <p:nvPr/>
        </p:nvSpPr>
        <p:spPr>
          <a:xfrm>
            <a:off x="719280" y="3812040"/>
            <a:ext cx="532296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8" name="" descr=""/>
          <p:cNvPicPr/>
          <p:nvPr/>
        </p:nvPicPr>
        <p:blipFill>
          <a:blip r:embed="rId1"/>
          <a:stretch/>
        </p:blipFill>
        <p:spPr>
          <a:xfrm>
            <a:off x="8820000" y="1891440"/>
            <a:ext cx="9180000" cy="728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38;g1f811b43fce_0_ 3"/>
          <p:cNvSpPr/>
          <p:nvPr/>
        </p:nvSpPr>
        <p:spPr>
          <a:xfrm>
            <a:off x="180000" y="577440"/>
            <a:ext cx="702000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Анализ метрик</a:t>
            </a:r>
            <a:br>
              <a:rPr sz="4800"/>
            </a:b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удовлетворенности</a:t>
            </a:r>
            <a:br>
              <a:rPr sz="4800"/>
            </a:br>
            <a:r>
              <a:rPr b="1" lang="ru-RU" sz="4800" strike="noStrike" u="none">
                <a:solidFill>
                  <a:srgbClr val="000000"/>
                </a:solidFill>
                <a:uFillTx/>
                <a:latin typeface="SF Pro"/>
                <a:ea typeface="Arial"/>
              </a:rPr>
              <a:t>клиента</a:t>
            </a:r>
            <a:endParaRPr b="0" lang="ru-RU" sz="48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sp>
        <p:nvSpPr>
          <p:cNvPr id="700" name="TextBox 1"/>
          <p:cNvSpPr/>
          <p:nvPr/>
        </p:nvSpPr>
        <p:spPr>
          <a:xfrm>
            <a:off x="8173080" y="7635600"/>
            <a:ext cx="956268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1" name="TextBox 2"/>
          <p:cNvSpPr/>
          <p:nvPr/>
        </p:nvSpPr>
        <p:spPr>
          <a:xfrm>
            <a:off x="719280" y="3812040"/>
            <a:ext cx="5322960" cy="24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02" name="" descr=""/>
          <p:cNvPicPr/>
          <p:nvPr/>
        </p:nvPicPr>
        <p:blipFill>
          <a:blip r:embed="rId1"/>
          <a:stretch/>
        </p:blipFill>
        <p:spPr>
          <a:xfrm>
            <a:off x="6840000" y="7338960"/>
            <a:ext cx="12240000" cy="346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3" name=""/>
          <p:cNvSpPr txBox="1"/>
          <p:nvPr/>
        </p:nvSpPr>
        <p:spPr>
          <a:xfrm>
            <a:off x="6840000" y="228240"/>
            <a:ext cx="12753000" cy="4271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2000" strike="noStrike" u="none">
                <a:solidFill>
                  <a:srgbClr val="000000"/>
                </a:solidFill>
                <a:uFillTx/>
                <a:latin typeface="SF Pro"/>
              </a:rPr>
              <a:t>Почему используется метод Вильсона?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Устойчивость к малым выборкам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Робастность (Метод работает хорошо даже при умеренных отклонениях от биномиального распределения)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SF Pro"/>
              </a:rPr>
              <a:t>Метод работает хорошо даже при умеренных отклонениях от биномиального распределения</a:t>
            </a: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  <a:p>
            <a:endParaRPr b="0" lang="ru-RU" sz="2000" strike="noStrike" u="none">
              <a:solidFill>
                <a:srgbClr val="000000"/>
              </a:solidFill>
              <a:uFillTx/>
              <a:latin typeface="SF Pro"/>
            </a:endParaRPr>
          </a:p>
        </p:txBody>
      </p:sp>
      <p:pic>
        <p:nvPicPr>
          <p:cNvPr id="704" name="" descr=""/>
          <p:cNvPicPr/>
          <p:nvPr/>
        </p:nvPicPr>
        <p:blipFill>
          <a:blip r:embed="rId2"/>
          <a:stretch/>
        </p:blipFill>
        <p:spPr>
          <a:xfrm>
            <a:off x="7920000" y="2951280"/>
            <a:ext cx="10481040" cy="4248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Application>LibreOffice/24.8.4.2$MacOSX_X86_64 LibreOffice_project/bb3cfa12c7b1bf994ecc5649a80400d06cd71002</Application>
  <AppVersion>15.0000</AppVersion>
  <Words>700</Words>
  <Paragraphs>151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2025-05-26T16:18:16Z</cp:lastPrinted>
  <dcterms:modified xsi:type="dcterms:W3CDTF">2025-05-26T16:18:09Z</dcterms:modified>
  <cp:revision>32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Произвольный</vt:lpwstr>
  </property>
  <property fmtid="{D5CDD505-2E9C-101B-9397-08002B2CF9AE}" pid="4" name="Slides">
    <vt:i4>18</vt:i4>
  </property>
</Properties>
</file>